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62" r:id="rId10"/>
    <p:sldId id="271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5"/>
    <p:restoredTop sz="94643"/>
  </p:normalViewPr>
  <p:slideViewPr>
    <p:cSldViewPr snapToGrid="0" snapToObjects="1">
      <p:cViewPr>
        <p:scale>
          <a:sx n="186" d="100"/>
          <a:sy n="186" d="100"/>
        </p:scale>
        <p:origin x="-128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BA0B3-0C7C-3248-8552-A700514B6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ABA1E7-18AA-6043-B03F-2A92CE151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759490-2BDB-6747-8904-C8700C09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13D6A-6120-8C41-B38A-8BD84A72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1FD538-1CDF-3240-9005-238DB97D1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02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28B77-DB18-2746-9029-3A3CC869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2A1E94-1DA2-A14C-9CC8-1E07DCFDD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7F7612-33B2-6F4D-9DB5-5E37FE34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604140-18A5-9A4C-8131-B936C894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BF7A16-42EC-3545-B093-AE05B4F8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6026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C9033C-5735-E742-9B11-EE5317B9B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CC5221-D010-0A4B-9E42-6FE884B71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E84A2C-C6DC-6B40-A195-72BC54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8B822C-0A39-2944-B1E8-7A3768CE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D16420-965F-D84A-AE47-3DEAE725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77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C10C5-EFDA-BB41-BEB4-3A1C6D98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FD14A-B09A-DB4A-819B-4B301F5D1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B69569-8438-C145-B0D1-FAA9605D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E6B54-F32D-3849-B8B1-36BA4683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E12E9-0C9D-464C-8A59-8AB71187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55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8EA0-1C6C-C74F-8748-BBFE282F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C51EE9-F6E5-324A-AD1D-90D3D65E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0312E-6881-6745-927E-AE8AE2F33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D0DA44-F49A-1346-8A79-4790EF99E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77CB3-9CE0-D942-A3D6-26695548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88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485FA-8125-2B40-91CA-CE9B5CCB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743A6E-AC9C-1645-AD4D-72AE165AF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DCB4C9-F7F2-F045-B710-FF8F6FA4B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F477E5-5913-644B-BF03-65DA341A7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56AABF-A7F2-3F46-9E0D-CA16A625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760755-652D-2D46-B147-7B12B9A1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31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38630-F2BA-FD49-A42D-84C57D4E3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BBF469-CCFE-3342-BCA5-1C6216E99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F0ED74-64CB-3F41-B3AB-7B99272D1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225837-4985-2D40-90CD-283BC80D5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D4C960-DADD-E64F-A6C8-EE41F534D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6931FE-003A-1141-BBD6-EEC037F7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A4B0C7-ADF0-7843-8F5F-FE2CF52A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F663CE-0F2D-2441-8CDE-F2B81914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8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A38DB-100C-A242-9F24-043DBD1D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ED60A2-DB20-5342-8CDC-3F1B08276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02CE9E-96F9-DD47-8514-E9135245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379DE9-A4AC-B14E-9060-7E48E7D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25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F6A0A9-0A1D-5246-BC9B-6779FCF6D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68C95D-046D-074F-AEF5-5F6BF97C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4B034A-C7DB-2446-9D98-66B683BF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5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3B1C5-393F-0A4C-90C3-F72A5E6E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C5ACC-300B-7143-BC72-F23A19837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977C5D-9D26-384F-B46B-D5E90B6AA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01CE0D-F3AB-6044-B550-F0EEDB13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93E794-6437-2341-AF95-79AAA9A2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F6FB9-E86C-5847-AAD8-FB3C6FDF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7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D9025-1A7F-E044-AC5B-27E63B15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D58BDB-3346-B947-926A-6AFACD0FB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8C017B-7C49-CB42-A2C5-222ED9505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1191D8-8D62-5646-B44F-B7938AD1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2020/2/18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5811E1-9DC0-C94E-8796-4C88A453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CE509-85BF-F647-9533-FF30ABE2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565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63A491-AABF-F444-96FC-77956018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1D5F5E-2A3F-B942-829F-F846A4FB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72A3-774E-FC42-BD72-2F4FA55215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CB1CF-9DA3-3F4B-B3BE-C30B2A73EA0C}" type="datetimeFigureOut">
              <a:rPr kumimoji="1" lang="zh-CN" altLang="en-US" smtClean="0"/>
              <a:t>2020/2/18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657D0-44A2-8241-A2AF-F7E853DD5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D7D7D0-733D-9F4C-A9BC-ADD34CDEC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293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0E7FA-3151-6247-B587-EC813E7A4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Pictures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070B35-80F2-0544-A6FE-3440924A7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14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E357D8D-ED5A-CB47-BB35-2EAF6AD7ED48}"/>
              </a:ext>
            </a:extLst>
          </p:cNvPr>
          <p:cNvSpPr/>
          <p:nvPr/>
        </p:nvSpPr>
        <p:spPr>
          <a:xfrm>
            <a:off x="116788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E970D6-A8BB-2C4E-A619-8E7EDCB90A81}"/>
              </a:ext>
            </a:extLst>
          </p:cNvPr>
          <p:cNvSpPr/>
          <p:nvPr/>
        </p:nvSpPr>
        <p:spPr>
          <a:xfrm>
            <a:off x="1321549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D043CC-B917-A840-941A-F992A5CE6C7E}"/>
              </a:ext>
            </a:extLst>
          </p:cNvPr>
          <p:cNvSpPr/>
          <p:nvPr/>
        </p:nvSpPr>
        <p:spPr>
          <a:xfrm>
            <a:off x="147521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8B0E7-12E9-FE42-8BBA-4A72BC6A909E}"/>
              </a:ext>
            </a:extLst>
          </p:cNvPr>
          <p:cNvSpPr/>
          <p:nvPr/>
        </p:nvSpPr>
        <p:spPr>
          <a:xfrm>
            <a:off x="162887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9FBD1-864A-7F4D-8147-8A98EB309DC4}"/>
              </a:ext>
            </a:extLst>
          </p:cNvPr>
          <p:cNvSpPr/>
          <p:nvPr/>
        </p:nvSpPr>
        <p:spPr>
          <a:xfrm>
            <a:off x="178253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30C8D-DAC6-794F-A552-14BA1BFBC977}"/>
              </a:ext>
            </a:extLst>
          </p:cNvPr>
          <p:cNvSpPr/>
          <p:nvPr/>
        </p:nvSpPr>
        <p:spPr>
          <a:xfrm>
            <a:off x="193620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C6EBE-2E22-E34E-8604-FEE235D31B74}"/>
              </a:ext>
            </a:extLst>
          </p:cNvPr>
          <p:cNvSpPr/>
          <p:nvPr/>
        </p:nvSpPr>
        <p:spPr>
          <a:xfrm>
            <a:off x="2089864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2CB0D-7AC0-2A49-8031-DEA3822B97D1}"/>
              </a:ext>
            </a:extLst>
          </p:cNvPr>
          <p:cNvSpPr/>
          <p:nvPr/>
        </p:nvSpPr>
        <p:spPr>
          <a:xfrm>
            <a:off x="2243527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ADA16-C2BB-A146-B962-ACED69DD8A20}"/>
              </a:ext>
            </a:extLst>
          </p:cNvPr>
          <p:cNvSpPr/>
          <p:nvPr/>
        </p:nvSpPr>
        <p:spPr>
          <a:xfrm>
            <a:off x="2397190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844F-36E9-7E45-BA6B-AC338EB18461}"/>
              </a:ext>
            </a:extLst>
          </p:cNvPr>
          <p:cNvSpPr/>
          <p:nvPr/>
        </p:nvSpPr>
        <p:spPr>
          <a:xfrm>
            <a:off x="2550853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895E3-F5BF-BB46-8A28-44F1854DAA04}"/>
              </a:ext>
            </a:extLst>
          </p:cNvPr>
          <p:cNvSpPr/>
          <p:nvPr/>
        </p:nvSpPr>
        <p:spPr>
          <a:xfrm>
            <a:off x="270451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A7EF8E-76F7-9D40-8A98-C20F1ED6DF3B}"/>
              </a:ext>
            </a:extLst>
          </p:cNvPr>
          <p:cNvSpPr/>
          <p:nvPr/>
        </p:nvSpPr>
        <p:spPr>
          <a:xfrm>
            <a:off x="2858179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94088-6C0C-0F43-9EF1-8C7F0A5E3199}"/>
              </a:ext>
            </a:extLst>
          </p:cNvPr>
          <p:cNvSpPr/>
          <p:nvPr/>
        </p:nvSpPr>
        <p:spPr>
          <a:xfrm>
            <a:off x="301184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FDDCF-51B7-5249-8319-875758533BFA}"/>
              </a:ext>
            </a:extLst>
          </p:cNvPr>
          <p:cNvSpPr/>
          <p:nvPr/>
        </p:nvSpPr>
        <p:spPr>
          <a:xfrm>
            <a:off x="316550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CA8966-FA36-A44D-827B-C5762AB5F764}"/>
              </a:ext>
            </a:extLst>
          </p:cNvPr>
          <p:cNvSpPr/>
          <p:nvPr/>
        </p:nvSpPr>
        <p:spPr>
          <a:xfrm>
            <a:off x="331916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AE447E-B007-694D-8BF0-721BC792E1D1}"/>
              </a:ext>
            </a:extLst>
          </p:cNvPr>
          <p:cNvSpPr/>
          <p:nvPr/>
        </p:nvSpPr>
        <p:spPr>
          <a:xfrm>
            <a:off x="347283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CEC1E8-0C35-0041-8607-C9B83248109E}"/>
              </a:ext>
            </a:extLst>
          </p:cNvPr>
          <p:cNvSpPr/>
          <p:nvPr/>
        </p:nvSpPr>
        <p:spPr>
          <a:xfrm>
            <a:off x="364125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7FF407-89B9-F741-9D40-4647E0CFD5CB}"/>
              </a:ext>
            </a:extLst>
          </p:cNvPr>
          <p:cNvSpPr/>
          <p:nvPr/>
        </p:nvSpPr>
        <p:spPr>
          <a:xfrm>
            <a:off x="379491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74C975-DFEA-F14C-AD14-406A8323A938}"/>
              </a:ext>
            </a:extLst>
          </p:cNvPr>
          <p:cNvSpPr/>
          <p:nvPr/>
        </p:nvSpPr>
        <p:spPr>
          <a:xfrm>
            <a:off x="394857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DFD711-0859-204C-99B0-C840AA1EF181}"/>
              </a:ext>
            </a:extLst>
          </p:cNvPr>
          <p:cNvSpPr/>
          <p:nvPr/>
        </p:nvSpPr>
        <p:spPr>
          <a:xfrm>
            <a:off x="410224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DC1B62-2112-F040-9CEC-7C46A4955C34}"/>
              </a:ext>
            </a:extLst>
          </p:cNvPr>
          <p:cNvSpPr/>
          <p:nvPr/>
        </p:nvSpPr>
        <p:spPr>
          <a:xfrm>
            <a:off x="4255904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8A359A-BD46-0248-8A90-309FD0D513CC}"/>
              </a:ext>
            </a:extLst>
          </p:cNvPr>
          <p:cNvSpPr/>
          <p:nvPr/>
        </p:nvSpPr>
        <p:spPr>
          <a:xfrm>
            <a:off x="4409567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316A7-A7B3-A644-A542-FBA85C7A9F5B}"/>
              </a:ext>
            </a:extLst>
          </p:cNvPr>
          <p:cNvSpPr/>
          <p:nvPr/>
        </p:nvSpPr>
        <p:spPr>
          <a:xfrm>
            <a:off x="4563230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A4D737-1CA1-4647-921E-7D3EFAFDA9B6}"/>
              </a:ext>
            </a:extLst>
          </p:cNvPr>
          <p:cNvSpPr/>
          <p:nvPr/>
        </p:nvSpPr>
        <p:spPr>
          <a:xfrm>
            <a:off x="4716893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E82A91-04BC-AE45-973F-9D17CD13061C}"/>
              </a:ext>
            </a:extLst>
          </p:cNvPr>
          <p:cNvSpPr/>
          <p:nvPr/>
        </p:nvSpPr>
        <p:spPr>
          <a:xfrm>
            <a:off x="487055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2EC68-73E1-3045-A574-3E912A45131D}"/>
              </a:ext>
            </a:extLst>
          </p:cNvPr>
          <p:cNvSpPr/>
          <p:nvPr/>
        </p:nvSpPr>
        <p:spPr>
          <a:xfrm>
            <a:off x="5024219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78C794-0142-764E-966D-FFFE65D83A78}"/>
              </a:ext>
            </a:extLst>
          </p:cNvPr>
          <p:cNvSpPr/>
          <p:nvPr/>
        </p:nvSpPr>
        <p:spPr>
          <a:xfrm>
            <a:off x="5177882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FDB2D2-E097-8445-A93C-F318173AC273}"/>
              </a:ext>
            </a:extLst>
          </p:cNvPr>
          <p:cNvSpPr/>
          <p:nvPr/>
        </p:nvSpPr>
        <p:spPr>
          <a:xfrm>
            <a:off x="5331545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01172F-D429-D849-BE52-1306395D701C}"/>
              </a:ext>
            </a:extLst>
          </p:cNvPr>
          <p:cNvSpPr/>
          <p:nvPr/>
        </p:nvSpPr>
        <p:spPr>
          <a:xfrm>
            <a:off x="5485208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5B7B06-32F4-A547-ABD6-B6578832A87F}"/>
              </a:ext>
            </a:extLst>
          </p:cNvPr>
          <p:cNvSpPr/>
          <p:nvPr/>
        </p:nvSpPr>
        <p:spPr>
          <a:xfrm>
            <a:off x="5638871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B1916E-E472-D540-A6C0-1B0563D3AFAB}"/>
              </a:ext>
            </a:extLst>
          </p:cNvPr>
          <p:cNvSpPr/>
          <p:nvPr/>
        </p:nvSpPr>
        <p:spPr>
          <a:xfrm>
            <a:off x="5792534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50DA2F-3DDA-1A4C-8685-427753828835}"/>
              </a:ext>
            </a:extLst>
          </p:cNvPr>
          <p:cNvSpPr/>
          <p:nvPr/>
        </p:nvSpPr>
        <p:spPr>
          <a:xfrm>
            <a:off x="5946194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9D91148-6AE4-2D45-BE3A-F31B22E0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097400" y="2777726"/>
            <a:ext cx="205455" cy="187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39879A-C1C4-9948-B83A-6384B76D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897472" y="2777726"/>
            <a:ext cx="205455" cy="187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2ED65C-303E-5B46-ACAC-7BE322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251765" y="2777726"/>
            <a:ext cx="205455" cy="187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176252-4804-FD45-A0F4-79221D6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406130" y="2777726"/>
            <a:ext cx="205455" cy="187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D859CE-82EF-9B41-B352-A67A4A1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560495" y="2777726"/>
            <a:ext cx="205455" cy="187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7DE1C4-1330-184F-8045-D4607BCC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714860" y="2777726"/>
            <a:ext cx="205455" cy="187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C55B78-AFC2-6541-A9FA-0BAFD84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869225" y="2777726"/>
            <a:ext cx="205455" cy="187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770A40-D88F-AA47-A5A8-B323637B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023590" y="2777726"/>
            <a:ext cx="205455" cy="187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296815-6411-724A-854E-74377358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177955" y="2777726"/>
            <a:ext cx="205455" cy="187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342B35-E8B8-FB42-BD59-1B2C460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332320" y="2777726"/>
            <a:ext cx="205455" cy="187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29DB698-2C7D-D14E-BACF-0EE12CC8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486685" y="2777726"/>
            <a:ext cx="205455" cy="187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7CEF4F2-E0C0-534B-8C00-ABC3472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641050" y="2777726"/>
            <a:ext cx="205455" cy="187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63F94F-8D46-DB4C-B0B2-69A4808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795415" y="2777726"/>
            <a:ext cx="205455" cy="187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0E4A82-47DB-2B45-A3AB-CF774F8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949780" y="2777726"/>
            <a:ext cx="205455" cy="187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32E606F-FF21-124E-B4F3-BC53C5A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104145" y="2777726"/>
            <a:ext cx="205455" cy="187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760C82-5851-7B4B-9936-7F3208A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258510" y="2777726"/>
            <a:ext cx="205455" cy="187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67C871-0F3D-6A4D-89F2-7130B75A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412875" y="2777726"/>
            <a:ext cx="205455" cy="187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39561A2-040C-E842-9AFE-6C2E8503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581998" y="2777726"/>
            <a:ext cx="205455" cy="1873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8AD882C-D602-514B-A776-BA442298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736363" y="2777726"/>
            <a:ext cx="205455" cy="187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4500170-AE96-044E-BB6B-7E767D0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890728" y="2777726"/>
            <a:ext cx="205455" cy="187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2262D-3FD8-C246-9BE6-4E80C165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045093" y="2777726"/>
            <a:ext cx="205455" cy="1873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EF5E2B3-C7F1-DF4A-AF9C-DFEF448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199458" y="2777726"/>
            <a:ext cx="205455" cy="18732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AC178F7-B9CF-C34B-8BFF-5CEF4FAC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353823" y="2777726"/>
            <a:ext cx="205455" cy="18732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831890E-4B7A-F54A-9039-272035B5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508188" y="2777726"/>
            <a:ext cx="205455" cy="18732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B49BBDD-ADFE-624E-8EF7-FE09CBF2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662553" y="2777726"/>
            <a:ext cx="205455" cy="18732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B66711-2CEB-1F49-83D7-F86EA66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816918" y="2777726"/>
            <a:ext cx="205455" cy="187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D18E4022-205D-0F4C-AF5F-A8CE6B75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971283" y="2777726"/>
            <a:ext cx="205455" cy="1873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FAC080-312C-9F4C-BEAC-EF576C6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125648" y="2777726"/>
            <a:ext cx="205455" cy="18732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1F33552-AED2-C14D-BEE5-13C7400A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280013" y="2777726"/>
            <a:ext cx="205455" cy="18732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4E5A92D-8A61-7540-A041-D66273ED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434378" y="2777726"/>
            <a:ext cx="205455" cy="187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12065F-F415-444F-8551-DF339E7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588743" y="2777726"/>
            <a:ext cx="205455" cy="187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D13A7F2-CA77-0246-8C0F-5ED2A0DF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743108" y="2777726"/>
            <a:ext cx="205455" cy="187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85843003-221C-2148-A66F-A30BF954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6363466" y="2808822"/>
            <a:ext cx="276387" cy="252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CA8D8B9-0B04-E648-BD92-CF9F011089E5}"/>
              </a:ext>
            </a:extLst>
          </p:cNvPr>
          <p:cNvSpPr/>
          <p:nvPr/>
        </p:nvSpPr>
        <p:spPr>
          <a:xfrm>
            <a:off x="6454235" y="326872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8A4C5-5260-0F4A-835C-0A7F1A2BD1D1}"/>
              </a:ext>
            </a:extLst>
          </p:cNvPr>
          <p:cNvSpPr txBox="1"/>
          <p:nvPr/>
        </p:nvSpPr>
        <p:spPr>
          <a:xfrm>
            <a:off x="6810161" y="27313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50BBD3-A5C5-9A48-8DB6-509CD2F08878}"/>
              </a:ext>
            </a:extLst>
          </p:cNvPr>
          <p:cNvSpPr txBox="1"/>
          <p:nvPr/>
        </p:nvSpPr>
        <p:spPr>
          <a:xfrm>
            <a:off x="6812858" y="31380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F17842CF-A9E6-4E4F-AB14-3FDCBC5F0F8F}"/>
              </a:ext>
            </a:extLst>
          </p:cNvPr>
          <p:cNvCxnSpPr>
            <a:cxnSpLocks/>
          </p:cNvCxnSpPr>
          <p:nvPr/>
        </p:nvCxnSpPr>
        <p:spPr>
          <a:xfrm flipH="1" flipV="1">
            <a:off x="5003510" y="3004886"/>
            <a:ext cx="10924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9B101878-1E15-2241-81E4-D7EBF1618CCD}"/>
              </a:ext>
            </a:extLst>
          </p:cNvPr>
          <p:cNvSpPr/>
          <p:nvPr/>
        </p:nvSpPr>
        <p:spPr>
          <a:xfrm>
            <a:off x="11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C8ECA05-40A7-B845-9006-B0085946CB1A}"/>
              </a:ext>
            </a:extLst>
          </p:cNvPr>
          <p:cNvSpPr/>
          <p:nvPr/>
        </p:nvSpPr>
        <p:spPr>
          <a:xfrm>
            <a:off x="1321549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BDA069D6-E0F5-094D-9867-6DD866EBBA5B}"/>
              </a:ext>
            </a:extLst>
          </p:cNvPr>
          <p:cNvSpPr/>
          <p:nvPr/>
        </p:nvSpPr>
        <p:spPr>
          <a:xfrm>
            <a:off x="147521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3B2C586-6ED2-2B40-84C6-118235F31BA1}"/>
              </a:ext>
            </a:extLst>
          </p:cNvPr>
          <p:cNvSpPr/>
          <p:nvPr/>
        </p:nvSpPr>
        <p:spPr>
          <a:xfrm>
            <a:off x="162887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782002D-B0B0-4041-A2E3-76D76F13ADB2}"/>
              </a:ext>
            </a:extLst>
          </p:cNvPr>
          <p:cNvSpPr/>
          <p:nvPr/>
        </p:nvSpPr>
        <p:spPr>
          <a:xfrm>
            <a:off x="178253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955B814-21EA-5B45-9F21-D5BAB68B1513}"/>
              </a:ext>
            </a:extLst>
          </p:cNvPr>
          <p:cNvSpPr/>
          <p:nvPr/>
        </p:nvSpPr>
        <p:spPr>
          <a:xfrm>
            <a:off x="193620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AAE5A9A7-8480-C54D-BD18-33ECD9EDF6B5}"/>
              </a:ext>
            </a:extLst>
          </p:cNvPr>
          <p:cNvSpPr/>
          <p:nvPr/>
        </p:nvSpPr>
        <p:spPr>
          <a:xfrm>
            <a:off x="2089864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2DAA065-D5B6-9342-8468-5470596F60B5}"/>
              </a:ext>
            </a:extLst>
          </p:cNvPr>
          <p:cNvSpPr/>
          <p:nvPr/>
        </p:nvSpPr>
        <p:spPr>
          <a:xfrm>
            <a:off x="2243527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93F82CD-C32B-6543-9058-D69361BDB189}"/>
              </a:ext>
            </a:extLst>
          </p:cNvPr>
          <p:cNvSpPr/>
          <p:nvPr/>
        </p:nvSpPr>
        <p:spPr>
          <a:xfrm>
            <a:off x="2397190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41BC0F2-E052-1246-A111-93F6963965F0}"/>
              </a:ext>
            </a:extLst>
          </p:cNvPr>
          <p:cNvSpPr/>
          <p:nvPr/>
        </p:nvSpPr>
        <p:spPr>
          <a:xfrm>
            <a:off x="2550853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399623E-E8A7-7845-B8DF-829551BD498B}"/>
              </a:ext>
            </a:extLst>
          </p:cNvPr>
          <p:cNvSpPr/>
          <p:nvPr/>
        </p:nvSpPr>
        <p:spPr>
          <a:xfrm>
            <a:off x="270451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9D8A2F4-A389-3343-B1B0-23873C281014}"/>
              </a:ext>
            </a:extLst>
          </p:cNvPr>
          <p:cNvSpPr/>
          <p:nvPr/>
        </p:nvSpPr>
        <p:spPr>
          <a:xfrm>
            <a:off x="2858179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22C2721-9CE3-4F40-A754-C7931B5B7955}"/>
              </a:ext>
            </a:extLst>
          </p:cNvPr>
          <p:cNvSpPr/>
          <p:nvPr/>
        </p:nvSpPr>
        <p:spPr>
          <a:xfrm>
            <a:off x="301184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43B467E-D539-DF4B-9A15-807BEE1F5646}"/>
              </a:ext>
            </a:extLst>
          </p:cNvPr>
          <p:cNvSpPr/>
          <p:nvPr/>
        </p:nvSpPr>
        <p:spPr>
          <a:xfrm>
            <a:off x="316550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103BCD0-B0B0-114F-BF15-C69E5E0F01CB}"/>
              </a:ext>
            </a:extLst>
          </p:cNvPr>
          <p:cNvSpPr/>
          <p:nvPr/>
        </p:nvSpPr>
        <p:spPr>
          <a:xfrm>
            <a:off x="331916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1D9951D-A83B-9B45-9DCC-62552093828F}"/>
              </a:ext>
            </a:extLst>
          </p:cNvPr>
          <p:cNvSpPr/>
          <p:nvPr/>
        </p:nvSpPr>
        <p:spPr>
          <a:xfrm>
            <a:off x="347283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A9DDE91-5252-594E-8BC3-9C178EB18E5A}"/>
              </a:ext>
            </a:extLst>
          </p:cNvPr>
          <p:cNvSpPr/>
          <p:nvPr/>
        </p:nvSpPr>
        <p:spPr>
          <a:xfrm>
            <a:off x="364125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647E995-584F-F048-B5FB-5BBF948CEAF0}"/>
              </a:ext>
            </a:extLst>
          </p:cNvPr>
          <p:cNvSpPr/>
          <p:nvPr/>
        </p:nvSpPr>
        <p:spPr>
          <a:xfrm>
            <a:off x="379491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99F7A6A-C52B-6342-8D63-493F1B736578}"/>
              </a:ext>
            </a:extLst>
          </p:cNvPr>
          <p:cNvSpPr/>
          <p:nvPr/>
        </p:nvSpPr>
        <p:spPr>
          <a:xfrm>
            <a:off x="394857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85DAFAC-222B-2D49-81FC-32944869CDD1}"/>
              </a:ext>
            </a:extLst>
          </p:cNvPr>
          <p:cNvSpPr/>
          <p:nvPr/>
        </p:nvSpPr>
        <p:spPr>
          <a:xfrm>
            <a:off x="410224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B930AB2-3EB0-EA4B-9E89-9465FA90CD2C}"/>
              </a:ext>
            </a:extLst>
          </p:cNvPr>
          <p:cNvSpPr/>
          <p:nvPr/>
        </p:nvSpPr>
        <p:spPr>
          <a:xfrm>
            <a:off x="4255904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0D6556F7-BDA3-6B48-B24F-95BC76B056DE}"/>
              </a:ext>
            </a:extLst>
          </p:cNvPr>
          <p:cNvSpPr/>
          <p:nvPr/>
        </p:nvSpPr>
        <p:spPr>
          <a:xfrm>
            <a:off x="4409567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B846722-D139-C746-B532-5CC8C03D1723}"/>
              </a:ext>
            </a:extLst>
          </p:cNvPr>
          <p:cNvSpPr/>
          <p:nvPr/>
        </p:nvSpPr>
        <p:spPr>
          <a:xfrm>
            <a:off x="4563230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28A5270-4D69-6E49-81C7-852F2ADAF077}"/>
              </a:ext>
            </a:extLst>
          </p:cNvPr>
          <p:cNvSpPr/>
          <p:nvPr/>
        </p:nvSpPr>
        <p:spPr>
          <a:xfrm>
            <a:off x="4716893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36108FE2-D400-D64E-B9BA-F94588CD4947}"/>
              </a:ext>
            </a:extLst>
          </p:cNvPr>
          <p:cNvSpPr/>
          <p:nvPr/>
        </p:nvSpPr>
        <p:spPr>
          <a:xfrm>
            <a:off x="487055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4CFE8D8A-55BB-3C43-A6AE-2010E662860B}"/>
              </a:ext>
            </a:extLst>
          </p:cNvPr>
          <p:cNvSpPr/>
          <p:nvPr/>
        </p:nvSpPr>
        <p:spPr>
          <a:xfrm>
            <a:off x="5024219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E2E9884E-57DC-FC46-B847-24CD82F451B5}"/>
              </a:ext>
            </a:extLst>
          </p:cNvPr>
          <p:cNvSpPr/>
          <p:nvPr/>
        </p:nvSpPr>
        <p:spPr>
          <a:xfrm>
            <a:off x="5177882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5B0E499F-1CB9-934D-BE76-AA1FFB01A397}"/>
              </a:ext>
            </a:extLst>
          </p:cNvPr>
          <p:cNvSpPr/>
          <p:nvPr/>
        </p:nvSpPr>
        <p:spPr>
          <a:xfrm>
            <a:off x="5331545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25B0D0F6-EBF9-1141-A9A5-3F6A30986C4C}"/>
              </a:ext>
            </a:extLst>
          </p:cNvPr>
          <p:cNvSpPr/>
          <p:nvPr/>
        </p:nvSpPr>
        <p:spPr>
          <a:xfrm>
            <a:off x="5485208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7E2D4789-4237-8A46-831F-8A980DBB507F}"/>
              </a:ext>
            </a:extLst>
          </p:cNvPr>
          <p:cNvSpPr/>
          <p:nvPr/>
        </p:nvSpPr>
        <p:spPr>
          <a:xfrm>
            <a:off x="5638871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3CD33C6B-99B3-4E4D-83C3-157FE3B846DE}"/>
              </a:ext>
            </a:extLst>
          </p:cNvPr>
          <p:cNvSpPr/>
          <p:nvPr/>
        </p:nvSpPr>
        <p:spPr>
          <a:xfrm>
            <a:off x="5792534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5DAAAB1E-1563-984C-B641-89C78B183F16}"/>
              </a:ext>
            </a:extLst>
          </p:cNvPr>
          <p:cNvSpPr/>
          <p:nvPr/>
        </p:nvSpPr>
        <p:spPr>
          <a:xfrm>
            <a:off x="5946194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7993E71E-B746-7C47-84C7-4A6E78FF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04" y="4064673"/>
            <a:ext cx="6908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56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3FEEC5-33B4-CA4F-A23A-6E8191BED79E}"/>
              </a:ext>
            </a:extLst>
          </p:cNvPr>
          <p:cNvSpPr/>
          <p:nvPr/>
        </p:nvSpPr>
        <p:spPr>
          <a:xfrm>
            <a:off x="11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C162339-DC6C-C74F-A4E9-FC082AACF835}"/>
              </a:ext>
            </a:extLst>
          </p:cNvPr>
          <p:cNvSpPr/>
          <p:nvPr/>
        </p:nvSpPr>
        <p:spPr>
          <a:xfrm>
            <a:off x="127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BC5F1C2-12AB-824D-8B25-725F50A33699}"/>
              </a:ext>
            </a:extLst>
          </p:cNvPr>
          <p:cNvSpPr/>
          <p:nvPr/>
        </p:nvSpPr>
        <p:spPr>
          <a:xfrm>
            <a:off x="138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5865F48-A0D8-B443-8202-05B28BC433AF}"/>
              </a:ext>
            </a:extLst>
          </p:cNvPr>
          <p:cNvSpPr/>
          <p:nvPr/>
        </p:nvSpPr>
        <p:spPr>
          <a:xfrm>
            <a:off x="149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131967-8A47-9B4B-B17E-1D1790A2AFF6}"/>
              </a:ext>
            </a:extLst>
          </p:cNvPr>
          <p:cNvSpPr/>
          <p:nvPr/>
        </p:nvSpPr>
        <p:spPr>
          <a:xfrm>
            <a:off x="159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757A363-D596-0843-80CF-47E8E3E85CE2}"/>
              </a:ext>
            </a:extLst>
          </p:cNvPr>
          <p:cNvSpPr/>
          <p:nvPr/>
        </p:nvSpPr>
        <p:spPr>
          <a:xfrm>
            <a:off x="170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59DE2F-772D-2346-A1C8-615964545EAA}"/>
              </a:ext>
            </a:extLst>
          </p:cNvPr>
          <p:cNvSpPr/>
          <p:nvPr/>
        </p:nvSpPr>
        <p:spPr>
          <a:xfrm>
            <a:off x="181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062AE1E-5FC4-BA46-B818-C8306168E3EC}"/>
              </a:ext>
            </a:extLst>
          </p:cNvPr>
          <p:cNvSpPr/>
          <p:nvPr/>
        </p:nvSpPr>
        <p:spPr>
          <a:xfrm>
            <a:off x="192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19EB93F-FB56-334A-A789-E321C51B413F}"/>
              </a:ext>
            </a:extLst>
          </p:cNvPr>
          <p:cNvSpPr/>
          <p:nvPr/>
        </p:nvSpPr>
        <p:spPr>
          <a:xfrm>
            <a:off x="203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D89483C-DCDA-0B42-A0F7-0923B0C22B8B}"/>
              </a:ext>
            </a:extLst>
          </p:cNvPr>
          <p:cNvSpPr/>
          <p:nvPr/>
        </p:nvSpPr>
        <p:spPr>
          <a:xfrm>
            <a:off x="213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E44F430-9693-5F45-B258-354636C461DB}"/>
              </a:ext>
            </a:extLst>
          </p:cNvPr>
          <p:cNvSpPr/>
          <p:nvPr/>
        </p:nvSpPr>
        <p:spPr>
          <a:xfrm>
            <a:off x="224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122E6B6-8875-EE44-9110-31EB1E7B1C56}"/>
              </a:ext>
            </a:extLst>
          </p:cNvPr>
          <p:cNvSpPr/>
          <p:nvPr/>
        </p:nvSpPr>
        <p:spPr>
          <a:xfrm>
            <a:off x="235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2C2B16A-9885-F341-922D-B5D517B61525}"/>
              </a:ext>
            </a:extLst>
          </p:cNvPr>
          <p:cNvSpPr/>
          <p:nvPr/>
        </p:nvSpPr>
        <p:spPr>
          <a:xfrm>
            <a:off x="246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111DB62-0C0B-2541-A377-DD886D6BD5AB}"/>
              </a:ext>
            </a:extLst>
          </p:cNvPr>
          <p:cNvSpPr/>
          <p:nvPr/>
        </p:nvSpPr>
        <p:spPr>
          <a:xfrm>
            <a:off x="257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97256E8-E3E8-8942-BCAE-78FF3BD0B5A2}"/>
              </a:ext>
            </a:extLst>
          </p:cNvPr>
          <p:cNvSpPr/>
          <p:nvPr/>
        </p:nvSpPr>
        <p:spPr>
          <a:xfrm>
            <a:off x="267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B8E5D57-FC13-A340-A9FE-BE75DC76E013}"/>
              </a:ext>
            </a:extLst>
          </p:cNvPr>
          <p:cNvSpPr/>
          <p:nvPr/>
        </p:nvSpPr>
        <p:spPr>
          <a:xfrm>
            <a:off x="278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CC9650C-4EA4-804E-B3E1-159E962F42C0}"/>
              </a:ext>
            </a:extLst>
          </p:cNvPr>
          <p:cNvSpPr/>
          <p:nvPr/>
        </p:nvSpPr>
        <p:spPr>
          <a:xfrm>
            <a:off x="289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0A28D7A-F49F-3547-84D4-8DE3C5DA98B2}"/>
              </a:ext>
            </a:extLst>
          </p:cNvPr>
          <p:cNvSpPr/>
          <p:nvPr/>
        </p:nvSpPr>
        <p:spPr>
          <a:xfrm>
            <a:off x="300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AFFB76C-4BF9-CE42-BBCD-4F7E47D8A639}"/>
              </a:ext>
            </a:extLst>
          </p:cNvPr>
          <p:cNvSpPr/>
          <p:nvPr/>
        </p:nvSpPr>
        <p:spPr>
          <a:xfrm>
            <a:off x="311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9A459EC-D8D8-FD4A-91AB-184E83EA66AE}"/>
              </a:ext>
            </a:extLst>
          </p:cNvPr>
          <p:cNvSpPr/>
          <p:nvPr/>
        </p:nvSpPr>
        <p:spPr>
          <a:xfrm>
            <a:off x="321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EC11FFE-99D0-644B-ABE8-6F49E6F03F64}"/>
              </a:ext>
            </a:extLst>
          </p:cNvPr>
          <p:cNvSpPr/>
          <p:nvPr/>
        </p:nvSpPr>
        <p:spPr>
          <a:xfrm>
            <a:off x="332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7CA8488-D0C6-634B-A74B-36317561A7EE}"/>
              </a:ext>
            </a:extLst>
          </p:cNvPr>
          <p:cNvSpPr/>
          <p:nvPr/>
        </p:nvSpPr>
        <p:spPr>
          <a:xfrm>
            <a:off x="343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98A9D68-C94D-6343-982A-D75AFF1A09BE}"/>
              </a:ext>
            </a:extLst>
          </p:cNvPr>
          <p:cNvSpPr/>
          <p:nvPr/>
        </p:nvSpPr>
        <p:spPr>
          <a:xfrm>
            <a:off x="354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6798629-9145-CD48-B4E8-6CAD2F1FA84A}"/>
              </a:ext>
            </a:extLst>
          </p:cNvPr>
          <p:cNvSpPr/>
          <p:nvPr/>
        </p:nvSpPr>
        <p:spPr>
          <a:xfrm>
            <a:off x="365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A6BC6E4-B886-1940-87A3-5F632021F824}"/>
              </a:ext>
            </a:extLst>
          </p:cNvPr>
          <p:cNvSpPr/>
          <p:nvPr/>
        </p:nvSpPr>
        <p:spPr>
          <a:xfrm>
            <a:off x="375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DAFA5C-BF5F-4541-B19C-E76117A92B56}"/>
              </a:ext>
            </a:extLst>
          </p:cNvPr>
          <p:cNvSpPr/>
          <p:nvPr/>
        </p:nvSpPr>
        <p:spPr>
          <a:xfrm>
            <a:off x="38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EC37004-AC79-FE47-8C82-51B1A7E3BCAD}"/>
              </a:ext>
            </a:extLst>
          </p:cNvPr>
          <p:cNvSpPr/>
          <p:nvPr/>
        </p:nvSpPr>
        <p:spPr>
          <a:xfrm>
            <a:off x="397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C2F1685-DC6D-4B43-9AB7-67D3C19EECD8}"/>
              </a:ext>
            </a:extLst>
          </p:cNvPr>
          <p:cNvSpPr/>
          <p:nvPr/>
        </p:nvSpPr>
        <p:spPr>
          <a:xfrm>
            <a:off x="408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5A558CA-28D7-EA4D-B1C4-263F0B137F42}"/>
              </a:ext>
            </a:extLst>
          </p:cNvPr>
          <p:cNvSpPr/>
          <p:nvPr/>
        </p:nvSpPr>
        <p:spPr>
          <a:xfrm>
            <a:off x="419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47F98AD-6B7E-AB48-96F8-3356EA42AB29}"/>
              </a:ext>
            </a:extLst>
          </p:cNvPr>
          <p:cNvSpPr/>
          <p:nvPr/>
        </p:nvSpPr>
        <p:spPr>
          <a:xfrm>
            <a:off x="429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85787622-AB82-0E45-8F1A-DA786CE2F554}"/>
              </a:ext>
            </a:extLst>
          </p:cNvPr>
          <p:cNvSpPr/>
          <p:nvPr/>
        </p:nvSpPr>
        <p:spPr>
          <a:xfrm>
            <a:off x="116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364F62C-FE11-1148-A624-D46981C6C0C9}"/>
              </a:ext>
            </a:extLst>
          </p:cNvPr>
          <p:cNvSpPr/>
          <p:nvPr/>
        </p:nvSpPr>
        <p:spPr>
          <a:xfrm>
            <a:off x="127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A38C23B1-51FC-574D-A98E-BF9F00B29168}"/>
              </a:ext>
            </a:extLst>
          </p:cNvPr>
          <p:cNvSpPr/>
          <p:nvPr/>
        </p:nvSpPr>
        <p:spPr>
          <a:xfrm>
            <a:off x="138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9975D908-F5F1-904E-B34A-6F909EFBCC8D}"/>
              </a:ext>
            </a:extLst>
          </p:cNvPr>
          <p:cNvSpPr/>
          <p:nvPr/>
        </p:nvSpPr>
        <p:spPr>
          <a:xfrm>
            <a:off x="149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D3F6DDFD-19A8-5D4D-91AB-6C58E43E99EF}"/>
              </a:ext>
            </a:extLst>
          </p:cNvPr>
          <p:cNvSpPr/>
          <p:nvPr/>
        </p:nvSpPr>
        <p:spPr>
          <a:xfrm>
            <a:off x="159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AAA9F87A-03D4-2D48-88E6-679ED6CCD79B}"/>
              </a:ext>
            </a:extLst>
          </p:cNvPr>
          <p:cNvSpPr/>
          <p:nvPr/>
        </p:nvSpPr>
        <p:spPr>
          <a:xfrm>
            <a:off x="170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9B6BBA12-88C0-4D4C-AB76-97AE75FF2B2D}"/>
              </a:ext>
            </a:extLst>
          </p:cNvPr>
          <p:cNvSpPr/>
          <p:nvPr/>
        </p:nvSpPr>
        <p:spPr>
          <a:xfrm>
            <a:off x="181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795BAE4B-B210-064D-BDA6-05C212203911}"/>
              </a:ext>
            </a:extLst>
          </p:cNvPr>
          <p:cNvSpPr/>
          <p:nvPr/>
        </p:nvSpPr>
        <p:spPr>
          <a:xfrm>
            <a:off x="192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81E33CD2-2509-C341-B214-FCC19904E707}"/>
              </a:ext>
            </a:extLst>
          </p:cNvPr>
          <p:cNvSpPr/>
          <p:nvPr/>
        </p:nvSpPr>
        <p:spPr>
          <a:xfrm>
            <a:off x="203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34F8EC92-3A84-254F-87B9-832A601A24C2}"/>
              </a:ext>
            </a:extLst>
          </p:cNvPr>
          <p:cNvSpPr/>
          <p:nvPr/>
        </p:nvSpPr>
        <p:spPr>
          <a:xfrm>
            <a:off x="213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E2923EE4-CB08-F24C-A878-99696A33F5EA}"/>
              </a:ext>
            </a:extLst>
          </p:cNvPr>
          <p:cNvSpPr/>
          <p:nvPr/>
        </p:nvSpPr>
        <p:spPr>
          <a:xfrm>
            <a:off x="224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0466ED1D-40D8-5C4B-A486-273569B87A94}"/>
              </a:ext>
            </a:extLst>
          </p:cNvPr>
          <p:cNvSpPr/>
          <p:nvPr/>
        </p:nvSpPr>
        <p:spPr>
          <a:xfrm>
            <a:off x="235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CC33D4E9-987F-D548-9439-2F9997CE2327}"/>
              </a:ext>
            </a:extLst>
          </p:cNvPr>
          <p:cNvSpPr/>
          <p:nvPr/>
        </p:nvSpPr>
        <p:spPr>
          <a:xfrm>
            <a:off x="246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420D90FE-9499-7D49-ABB9-B5D39DB3D77A}"/>
              </a:ext>
            </a:extLst>
          </p:cNvPr>
          <p:cNvSpPr/>
          <p:nvPr/>
        </p:nvSpPr>
        <p:spPr>
          <a:xfrm>
            <a:off x="257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0EFE5116-0D33-2D4A-B592-86814F254340}"/>
              </a:ext>
            </a:extLst>
          </p:cNvPr>
          <p:cNvSpPr/>
          <p:nvPr/>
        </p:nvSpPr>
        <p:spPr>
          <a:xfrm>
            <a:off x="267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7B3F8D85-8891-2844-804B-4CD2480715B0}"/>
              </a:ext>
            </a:extLst>
          </p:cNvPr>
          <p:cNvSpPr/>
          <p:nvPr/>
        </p:nvSpPr>
        <p:spPr>
          <a:xfrm>
            <a:off x="278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2ACD66D9-07D0-6A43-A756-995E7D05487A}"/>
              </a:ext>
            </a:extLst>
          </p:cNvPr>
          <p:cNvSpPr/>
          <p:nvPr/>
        </p:nvSpPr>
        <p:spPr>
          <a:xfrm>
            <a:off x="289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A9E37D82-E976-C04B-B960-AA58076D626C}"/>
              </a:ext>
            </a:extLst>
          </p:cNvPr>
          <p:cNvSpPr/>
          <p:nvPr/>
        </p:nvSpPr>
        <p:spPr>
          <a:xfrm>
            <a:off x="300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11582AE-AE7D-4540-9C8F-B4449F788CEC}"/>
              </a:ext>
            </a:extLst>
          </p:cNvPr>
          <p:cNvSpPr/>
          <p:nvPr/>
        </p:nvSpPr>
        <p:spPr>
          <a:xfrm>
            <a:off x="311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5152AC18-4933-E849-B9C5-3DAA21FF700C}"/>
              </a:ext>
            </a:extLst>
          </p:cNvPr>
          <p:cNvSpPr/>
          <p:nvPr/>
        </p:nvSpPr>
        <p:spPr>
          <a:xfrm>
            <a:off x="321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A63CDCC4-4E5E-0447-B63B-2D924F1E3AE1}"/>
              </a:ext>
            </a:extLst>
          </p:cNvPr>
          <p:cNvSpPr/>
          <p:nvPr/>
        </p:nvSpPr>
        <p:spPr>
          <a:xfrm>
            <a:off x="332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3280A6F-D955-0041-94CC-2A094DA46EFB}"/>
              </a:ext>
            </a:extLst>
          </p:cNvPr>
          <p:cNvSpPr/>
          <p:nvPr/>
        </p:nvSpPr>
        <p:spPr>
          <a:xfrm>
            <a:off x="343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98151951-1AFD-2241-B810-DD779298AEC3}"/>
              </a:ext>
            </a:extLst>
          </p:cNvPr>
          <p:cNvSpPr/>
          <p:nvPr/>
        </p:nvSpPr>
        <p:spPr>
          <a:xfrm>
            <a:off x="354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850090E2-18F4-9345-8BFC-88B400FECA31}"/>
              </a:ext>
            </a:extLst>
          </p:cNvPr>
          <p:cNvSpPr/>
          <p:nvPr/>
        </p:nvSpPr>
        <p:spPr>
          <a:xfrm>
            <a:off x="365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382208A-08DC-204A-965C-61586F935721}"/>
              </a:ext>
            </a:extLst>
          </p:cNvPr>
          <p:cNvSpPr/>
          <p:nvPr/>
        </p:nvSpPr>
        <p:spPr>
          <a:xfrm>
            <a:off x="375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A4DF2170-0336-0944-8224-66A5A1227883}"/>
              </a:ext>
            </a:extLst>
          </p:cNvPr>
          <p:cNvSpPr/>
          <p:nvPr/>
        </p:nvSpPr>
        <p:spPr>
          <a:xfrm>
            <a:off x="386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8F910FE-AF70-2248-92C6-021FE43B529D}"/>
              </a:ext>
            </a:extLst>
          </p:cNvPr>
          <p:cNvSpPr/>
          <p:nvPr/>
        </p:nvSpPr>
        <p:spPr>
          <a:xfrm>
            <a:off x="397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5D21B5C1-E0B8-B248-BD85-DEA4FB2A1B39}"/>
              </a:ext>
            </a:extLst>
          </p:cNvPr>
          <p:cNvSpPr/>
          <p:nvPr/>
        </p:nvSpPr>
        <p:spPr>
          <a:xfrm>
            <a:off x="408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C7D26FCF-F833-CB47-BC05-8D5DD7684153}"/>
              </a:ext>
            </a:extLst>
          </p:cNvPr>
          <p:cNvSpPr/>
          <p:nvPr/>
        </p:nvSpPr>
        <p:spPr>
          <a:xfrm>
            <a:off x="419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B52AE2EC-83EE-A846-9F2F-2272B012D9C3}"/>
              </a:ext>
            </a:extLst>
          </p:cNvPr>
          <p:cNvSpPr/>
          <p:nvPr/>
        </p:nvSpPr>
        <p:spPr>
          <a:xfrm>
            <a:off x="429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63407B87-3B3A-7445-B8E3-058CE1EF53AC}"/>
              </a:ext>
            </a:extLst>
          </p:cNvPr>
          <p:cNvSpPr/>
          <p:nvPr/>
        </p:nvSpPr>
        <p:spPr>
          <a:xfrm>
            <a:off x="116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6A9159B8-0BD2-234A-B829-976C82E25CF8}"/>
              </a:ext>
            </a:extLst>
          </p:cNvPr>
          <p:cNvSpPr/>
          <p:nvPr/>
        </p:nvSpPr>
        <p:spPr>
          <a:xfrm>
            <a:off x="127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1C9A85CD-645E-A84D-A597-1D9336E256B4}"/>
              </a:ext>
            </a:extLst>
          </p:cNvPr>
          <p:cNvSpPr/>
          <p:nvPr/>
        </p:nvSpPr>
        <p:spPr>
          <a:xfrm>
            <a:off x="138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2326764A-6E01-6F4F-A6C4-0ED7B24EB3C4}"/>
              </a:ext>
            </a:extLst>
          </p:cNvPr>
          <p:cNvSpPr/>
          <p:nvPr/>
        </p:nvSpPr>
        <p:spPr>
          <a:xfrm>
            <a:off x="149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47602A33-C52B-8C4D-96A1-2F70A365045A}"/>
              </a:ext>
            </a:extLst>
          </p:cNvPr>
          <p:cNvSpPr/>
          <p:nvPr/>
        </p:nvSpPr>
        <p:spPr>
          <a:xfrm>
            <a:off x="159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A5CF3DE4-4378-074D-BDBA-71B7B741E852}"/>
              </a:ext>
            </a:extLst>
          </p:cNvPr>
          <p:cNvSpPr/>
          <p:nvPr/>
        </p:nvSpPr>
        <p:spPr>
          <a:xfrm>
            <a:off x="170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6494BCFC-0CCD-7E41-A6E2-8241832FCC36}"/>
              </a:ext>
            </a:extLst>
          </p:cNvPr>
          <p:cNvSpPr/>
          <p:nvPr/>
        </p:nvSpPr>
        <p:spPr>
          <a:xfrm>
            <a:off x="181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F359426C-96FF-1F4D-8B63-4D66C2A6A72B}"/>
              </a:ext>
            </a:extLst>
          </p:cNvPr>
          <p:cNvSpPr/>
          <p:nvPr/>
        </p:nvSpPr>
        <p:spPr>
          <a:xfrm>
            <a:off x="192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EDE68875-DB5D-D84C-AA14-F49923A95601}"/>
              </a:ext>
            </a:extLst>
          </p:cNvPr>
          <p:cNvSpPr/>
          <p:nvPr/>
        </p:nvSpPr>
        <p:spPr>
          <a:xfrm>
            <a:off x="203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045C27FC-661F-9A4F-B9CB-DEB93C795E95}"/>
              </a:ext>
            </a:extLst>
          </p:cNvPr>
          <p:cNvSpPr/>
          <p:nvPr/>
        </p:nvSpPr>
        <p:spPr>
          <a:xfrm>
            <a:off x="213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249E16F5-1220-6C4E-8F32-094D8A20EC60}"/>
              </a:ext>
            </a:extLst>
          </p:cNvPr>
          <p:cNvSpPr/>
          <p:nvPr/>
        </p:nvSpPr>
        <p:spPr>
          <a:xfrm>
            <a:off x="224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F87E4F2D-7602-904A-9230-1A907257E1D0}"/>
              </a:ext>
            </a:extLst>
          </p:cNvPr>
          <p:cNvSpPr/>
          <p:nvPr/>
        </p:nvSpPr>
        <p:spPr>
          <a:xfrm>
            <a:off x="235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D9B0F7E9-1838-C14D-9CDC-DD70B23EFD36}"/>
              </a:ext>
            </a:extLst>
          </p:cNvPr>
          <p:cNvSpPr/>
          <p:nvPr/>
        </p:nvSpPr>
        <p:spPr>
          <a:xfrm>
            <a:off x="246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ADCD12F4-4E0F-4F45-8DFD-5E0B3CCB49EC}"/>
              </a:ext>
            </a:extLst>
          </p:cNvPr>
          <p:cNvSpPr/>
          <p:nvPr/>
        </p:nvSpPr>
        <p:spPr>
          <a:xfrm>
            <a:off x="257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D3069D18-5C0D-8742-AF59-D6D9919BF2C0}"/>
              </a:ext>
            </a:extLst>
          </p:cNvPr>
          <p:cNvSpPr/>
          <p:nvPr/>
        </p:nvSpPr>
        <p:spPr>
          <a:xfrm>
            <a:off x="267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77D058AC-82D2-4843-944A-698E91A66964}"/>
              </a:ext>
            </a:extLst>
          </p:cNvPr>
          <p:cNvSpPr/>
          <p:nvPr/>
        </p:nvSpPr>
        <p:spPr>
          <a:xfrm>
            <a:off x="278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A16C183B-7CE1-3C48-AFCE-8AFA77E5FF19}"/>
              </a:ext>
            </a:extLst>
          </p:cNvPr>
          <p:cNvSpPr/>
          <p:nvPr/>
        </p:nvSpPr>
        <p:spPr>
          <a:xfrm>
            <a:off x="289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4CDA3A52-E482-1D49-943F-492DD3356AB1}"/>
              </a:ext>
            </a:extLst>
          </p:cNvPr>
          <p:cNvSpPr/>
          <p:nvPr/>
        </p:nvSpPr>
        <p:spPr>
          <a:xfrm>
            <a:off x="300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5A8A2DE7-1759-6142-A6A4-18BEFD0C8329}"/>
              </a:ext>
            </a:extLst>
          </p:cNvPr>
          <p:cNvSpPr/>
          <p:nvPr/>
        </p:nvSpPr>
        <p:spPr>
          <a:xfrm>
            <a:off x="311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4FDF3230-B993-2340-8212-C99A54DE07CD}"/>
              </a:ext>
            </a:extLst>
          </p:cNvPr>
          <p:cNvSpPr/>
          <p:nvPr/>
        </p:nvSpPr>
        <p:spPr>
          <a:xfrm>
            <a:off x="321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45D229A0-E243-5D49-B4B6-6A00AB6A8BA5}"/>
              </a:ext>
            </a:extLst>
          </p:cNvPr>
          <p:cNvSpPr/>
          <p:nvPr/>
        </p:nvSpPr>
        <p:spPr>
          <a:xfrm>
            <a:off x="332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E21BC64F-7EFC-5B43-9344-0E60DC8E4917}"/>
              </a:ext>
            </a:extLst>
          </p:cNvPr>
          <p:cNvSpPr/>
          <p:nvPr/>
        </p:nvSpPr>
        <p:spPr>
          <a:xfrm>
            <a:off x="343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253CDB13-FD12-E047-9B6C-4D8154F63B49}"/>
              </a:ext>
            </a:extLst>
          </p:cNvPr>
          <p:cNvSpPr/>
          <p:nvPr/>
        </p:nvSpPr>
        <p:spPr>
          <a:xfrm>
            <a:off x="354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994B7613-7A49-BF4A-9779-DA434CA792EE}"/>
              </a:ext>
            </a:extLst>
          </p:cNvPr>
          <p:cNvSpPr/>
          <p:nvPr/>
        </p:nvSpPr>
        <p:spPr>
          <a:xfrm>
            <a:off x="365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3AD6AC2A-0785-564D-B9FF-7058D3F3DBEA}"/>
              </a:ext>
            </a:extLst>
          </p:cNvPr>
          <p:cNvSpPr/>
          <p:nvPr/>
        </p:nvSpPr>
        <p:spPr>
          <a:xfrm>
            <a:off x="375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539E8F0-A440-E84B-A90A-74E12D4F0A85}"/>
              </a:ext>
            </a:extLst>
          </p:cNvPr>
          <p:cNvSpPr/>
          <p:nvPr/>
        </p:nvSpPr>
        <p:spPr>
          <a:xfrm>
            <a:off x="386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B831CBF8-3894-D24A-99B9-EAE320CAC15D}"/>
              </a:ext>
            </a:extLst>
          </p:cNvPr>
          <p:cNvSpPr/>
          <p:nvPr/>
        </p:nvSpPr>
        <p:spPr>
          <a:xfrm>
            <a:off x="397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3136EA84-B57F-0D4B-9F17-A26F3CB4483B}"/>
              </a:ext>
            </a:extLst>
          </p:cNvPr>
          <p:cNvSpPr/>
          <p:nvPr/>
        </p:nvSpPr>
        <p:spPr>
          <a:xfrm>
            <a:off x="408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4C57CE5A-9A08-9E4A-AA81-311575A45B01}"/>
              </a:ext>
            </a:extLst>
          </p:cNvPr>
          <p:cNvSpPr/>
          <p:nvPr/>
        </p:nvSpPr>
        <p:spPr>
          <a:xfrm>
            <a:off x="419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4DDB8846-627B-DA4B-86D5-8659EC630769}"/>
              </a:ext>
            </a:extLst>
          </p:cNvPr>
          <p:cNvSpPr/>
          <p:nvPr/>
        </p:nvSpPr>
        <p:spPr>
          <a:xfrm>
            <a:off x="429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59EDCDFF-0109-3B44-8250-9437769DBCF9}"/>
              </a:ext>
            </a:extLst>
          </p:cNvPr>
          <p:cNvSpPr/>
          <p:nvPr/>
        </p:nvSpPr>
        <p:spPr>
          <a:xfrm>
            <a:off x="116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84D01FC3-198A-E642-A07A-83AD3385D707}"/>
              </a:ext>
            </a:extLst>
          </p:cNvPr>
          <p:cNvSpPr/>
          <p:nvPr/>
        </p:nvSpPr>
        <p:spPr>
          <a:xfrm>
            <a:off x="127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55912DCF-D366-FA45-8C0A-9B93B57E91F3}"/>
              </a:ext>
            </a:extLst>
          </p:cNvPr>
          <p:cNvSpPr/>
          <p:nvPr/>
        </p:nvSpPr>
        <p:spPr>
          <a:xfrm>
            <a:off x="138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6B0E37DD-A9CF-0245-B270-B386607E0CAA}"/>
              </a:ext>
            </a:extLst>
          </p:cNvPr>
          <p:cNvSpPr/>
          <p:nvPr/>
        </p:nvSpPr>
        <p:spPr>
          <a:xfrm>
            <a:off x="149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6DA77A68-946C-244D-88C2-72F2389CFCC7}"/>
              </a:ext>
            </a:extLst>
          </p:cNvPr>
          <p:cNvSpPr/>
          <p:nvPr/>
        </p:nvSpPr>
        <p:spPr>
          <a:xfrm>
            <a:off x="159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6E929A83-E038-5F4C-AC55-01B0A712906D}"/>
              </a:ext>
            </a:extLst>
          </p:cNvPr>
          <p:cNvSpPr/>
          <p:nvPr/>
        </p:nvSpPr>
        <p:spPr>
          <a:xfrm>
            <a:off x="170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7240A75E-EF11-BF44-8ACE-199B663F727C}"/>
              </a:ext>
            </a:extLst>
          </p:cNvPr>
          <p:cNvSpPr/>
          <p:nvPr/>
        </p:nvSpPr>
        <p:spPr>
          <a:xfrm>
            <a:off x="181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ACC31536-B148-5C47-AFE2-27B954DD8110}"/>
              </a:ext>
            </a:extLst>
          </p:cNvPr>
          <p:cNvSpPr/>
          <p:nvPr/>
        </p:nvSpPr>
        <p:spPr>
          <a:xfrm>
            <a:off x="192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ABB7C3C0-D3EF-DE4A-80A0-C3FB0609366E}"/>
              </a:ext>
            </a:extLst>
          </p:cNvPr>
          <p:cNvSpPr/>
          <p:nvPr/>
        </p:nvSpPr>
        <p:spPr>
          <a:xfrm>
            <a:off x="203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EB71E1F9-B016-E748-B6C9-0C6870C9C8F5}"/>
              </a:ext>
            </a:extLst>
          </p:cNvPr>
          <p:cNvSpPr/>
          <p:nvPr/>
        </p:nvSpPr>
        <p:spPr>
          <a:xfrm>
            <a:off x="213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2449D968-3FCB-D742-A279-3880F885355D}"/>
              </a:ext>
            </a:extLst>
          </p:cNvPr>
          <p:cNvSpPr/>
          <p:nvPr/>
        </p:nvSpPr>
        <p:spPr>
          <a:xfrm>
            <a:off x="224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3D8F659E-4822-4D40-B83D-093FC71EC364}"/>
              </a:ext>
            </a:extLst>
          </p:cNvPr>
          <p:cNvSpPr/>
          <p:nvPr/>
        </p:nvSpPr>
        <p:spPr>
          <a:xfrm>
            <a:off x="235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CBAE0518-E574-2344-A8E4-4939B66119D0}"/>
              </a:ext>
            </a:extLst>
          </p:cNvPr>
          <p:cNvSpPr/>
          <p:nvPr/>
        </p:nvSpPr>
        <p:spPr>
          <a:xfrm>
            <a:off x="246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1A8A7FD1-D7C3-9F4F-878D-ED8E6DAEBB86}"/>
              </a:ext>
            </a:extLst>
          </p:cNvPr>
          <p:cNvSpPr/>
          <p:nvPr/>
        </p:nvSpPr>
        <p:spPr>
          <a:xfrm>
            <a:off x="257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7D6D60B7-7031-B940-A3B6-C68A13C319E9}"/>
              </a:ext>
            </a:extLst>
          </p:cNvPr>
          <p:cNvSpPr/>
          <p:nvPr/>
        </p:nvSpPr>
        <p:spPr>
          <a:xfrm>
            <a:off x="267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74B645D8-8161-5D46-8CDB-1684EA89FE36}"/>
              </a:ext>
            </a:extLst>
          </p:cNvPr>
          <p:cNvSpPr/>
          <p:nvPr/>
        </p:nvSpPr>
        <p:spPr>
          <a:xfrm>
            <a:off x="278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C73ECB82-5CE1-A545-AADC-C7A935F4B4D0}"/>
              </a:ext>
            </a:extLst>
          </p:cNvPr>
          <p:cNvSpPr/>
          <p:nvPr/>
        </p:nvSpPr>
        <p:spPr>
          <a:xfrm>
            <a:off x="289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7222C9AB-6E3C-5040-B861-CEE873AC76A1}"/>
              </a:ext>
            </a:extLst>
          </p:cNvPr>
          <p:cNvSpPr/>
          <p:nvPr/>
        </p:nvSpPr>
        <p:spPr>
          <a:xfrm>
            <a:off x="300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E7265329-66C1-B04D-932C-52DC0184931B}"/>
              </a:ext>
            </a:extLst>
          </p:cNvPr>
          <p:cNvSpPr/>
          <p:nvPr/>
        </p:nvSpPr>
        <p:spPr>
          <a:xfrm>
            <a:off x="311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C3E8AD2A-54BD-8A41-BC5E-CAE089565768}"/>
              </a:ext>
            </a:extLst>
          </p:cNvPr>
          <p:cNvSpPr/>
          <p:nvPr/>
        </p:nvSpPr>
        <p:spPr>
          <a:xfrm>
            <a:off x="321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284871E4-3C4C-CD43-896E-EC3E899FDB9E}"/>
              </a:ext>
            </a:extLst>
          </p:cNvPr>
          <p:cNvSpPr/>
          <p:nvPr/>
        </p:nvSpPr>
        <p:spPr>
          <a:xfrm>
            <a:off x="332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07CE320A-0BB6-2947-9DB7-BF3D312C2A3F}"/>
              </a:ext>
            </a:extLst>
          </p:cNvPr>
          <p:cNvSpPr/>
          <p:nvPr/>
        </p:nvSpPr>
        <p:spPr>
          <a:xfrm>
            <a:off x="343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4" name="矩形 223">
            <a:extLst>
              <a:ext uri="{FF2B5EF4-FFF2-40B4-BE49-F238E27FC236}">
                <a16:creationId xmlns:a16="http://schemas.microsoft.com/office/drawing/2014/main" id="{70F9F98E-AE93-BA4F-BD75-D8A1AF02D977}"/>
              </a:ext>
            </a:extLst>
          </p:cNvPr>
          <p:cNvSpPr/>
          <p:nvPr/>
        </p:nvSpPr>
        <p:spPr>
          <a:xfrm>
            <a:off x="354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583E2D6B-B9F3-C34A-A418-2E81982B4397}"/>
              </a:ext>
            </a:extLst>
          </p:cNvPr>
          <p:cNvSpPr/>
          <p:nvPr/>
        </p:nvSpPr>
        <p:spPr>
          <a:xfrm>
            <a:off x="365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3EEC4AF9-7707-5E42-9A59-EBA71AF341A1}"/>
              </a:ext>
            </a:extLst>
          </p:cNvPr>
          <p:cNvSpPr/>
          <p:nvPr/>
        </p:nvSpPr>
        <p:spPr>
          <a:xfrm>
            <a:off x="375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7EFFDE51-5826-3F4A-9E4D-904D7DF9F29A}"/>
              </a:ext>
            </a:extLst>
          </p:cNvPr>
          <p:cNvSpPr/>
          <p:nvPr/>
        </p:nvSpPr>
        <p:spPr>
          <a:xfrm>
            <a:off x="386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65B5F723-EFFE-0940-B61B-6BCAA0A14F5C}"/>
              </a:ext>
            </a:extLst>
          </p:cNvPr>
          <p:cNvSpPr/>
          <p:nvPr/>
        </p:nvSpPr>
        <p:spPr>
          <a:xfrm>
            <a:off x="397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5152DFB0-5D40-9C44-8D1E-CCD9D47B937B}"/>
              </a:ext>
            </a:extLst>
          </p:cNvPr>
          <p:cNvSpPr/>
          <p:nvPr/>
        </p:nvSpPr>
        <p:spPr>
          <a:xfrm>
            <a:off x="408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56ED2B4B-3C18-ED4C-97F6-39D05BA8B6BE}"/>
              </a:ext>
            </a:extLst>
          </p:cNvPr>
          <p:cNvSpPr/>
          <p:nvPr/>
        </p:nvSpPr>
        <p:spPr>
          <a:xfrm>
            <a:off x="419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CE08B788-C6C1-C946-B909-6B90AAA3FC24}"/>
              </a:ext>
            </a:extLst>
          </p:cNvPr>
          <p:cNvSpPr/>
          <p:nvPr/>
        </p:nvSpPr>
        <p:spPr>
          <a:xfrm>
            <a:off x="429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242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C09FB5A-F75F-274B-BAC4-41B698592505}"/>
              </a:ext>
            </a:extLst>
          </p:cNvPr>
          <p:cNvSpPr/>
          <p:nvPr/>
        </p:nvSpPr>
        <p:spPr>
          <a:xfrm>
            <a:off x="2955073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6C34C4-F47E-A54B-8BAD-4D61E00BF105}"/>
              </a:ext>
            </a:extLst>
          </p:cNvPr>
          <p:cNvSpPr/>
          <p:nvPr/>
        </p:nvSpPr>
        <p:spPr>
          <a:xfrm>
            <a:off x="5092390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725D64-77E8-AA49-9F3E-F2CB4EF370EE}"/>
              </a:ext>
            </a:extLst>
          </p:cNvPr>
          <p:cNvSpPr/>
          <p:nvPr/>
        </p:nvSpPr>
        <p:spPr>
          <a:xfrm>
            <a:off x="7229707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16D1AFB-09F5-8F4D-92B4-DDE6420787EF}"/>
              </a:ext>
            </a:extLst>
          </p:cNvPr>
          <p:cNvSpPr/>
          <p:nvPr/>
        </p:nvSpPr>
        <p:spPr>
          <a:xfrm>
            <a:off x="2955073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0ED2D5-49F2-8D4B-840C-66C953EFDC9E}"/>
              </a:ext>
            </a:extLst>
          </p:cNvPr>
          <p:cNvSpPr/>
          <p:nvPr/>
        </p:nvSpPr>
        <p:spPr>
          <a:xfrm>
            <a:off x="5092390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213283-B3AC-F64B-8EAC-5DE92502F67C}"/>
              </a:ext>
            </a:extLst>
          </p:cNvPr>
          <p:cNvSpPr/>
          <p:nvPr/>
        </p:nvSpPr>
        <p:spPr>
          <a:xfrm>
            <a:off x="7229707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2951BE9-4CDC-5943-93DB-5F7A644239FC}"/>
              </a:ext>
            </a:extLst>
          </p:cNvPr>
          <p:cNvSpPr/>
          <p:nvPr/>
        </p:nvSpPr>
        <p:spPr>
          <a:xfrm>
            <a:off x="817756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9D823E2-6663-FE43-BD8D-53766EA89C44}"/>
              </a:ext>
            </a:extLst>
          </p:cNvPr>
          <p:cNvSpPr/>
          <p:nvPr/>
        </p:nvSpPr>
        <p:spPr>
          <a:xfrm>
            <a:off x="2955073" y="3540324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579BCF7-E5C5-EC46-9227-1C414582901A}"/>
              </a:ext>
            </a:extLst>
          </p:cNvPr>
          <p:cNvSpPr/>
          <p:nvPr/>
        </p:nvSpPr>
        <p:spPr>
          <a:xfrm>
            <a:off x="817756" y="3540324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47553A-FC68-8B4C-983F-D653E6B8C11E}"/>
              </a:ext>
            </a:extLst>
          </p:cNvPr>
          <p:cNvSpPr txBox="1"/>
          <p:nvPr/>
        </p:nvSpPr>
        <p:spPr>
          <a:xfrm>
            <a:off x="3136979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5DFA31-A110-9A41-B4B0-0AC13C6E641A}"/>
              </a:ext>
            </a:extLst>
          </p:cNvPr>
          <p:cNvSpPr txBox="1"/>
          <p:nvPr/>
        </p:nvSpPr>
        <p:spPr>
          <a:xfrm>
            <a:off x="5274296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CC84E6-0FF8-4C40-8A80-A881D730EAAA}"/>
              </a:ext>
            </a:extLst>
          </p:cNvPr>
          <p:cNvSpPr txBox="1"/>
          <p:nvPr/>
        </p:nvSpPr>
        <p:spPr>
          <a:xfrm>
            <a:off x="7411613" y="10658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3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FF1B1-377F-9846-93FA-39EDDFE67F85}"/>
              </a:ext>
            </a:extLst>
          </p:cNvPr>
          <p:cNvSpPr txBox="1"/>
          <p:nvPr/>
        </p:nvSpPr>
        <p:spPr>
          <a:xfrm>
            <a:off x="999662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4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066B49-8F91-644C-AF62-52C85BBB7845}"/>
              </a:ext>
            </a:extLst>
          </p:cNvPr>
          <p:cNvSpPr txBox="1"/>
          <p:nvPr/>
        </p:nvSpPr>
        <p:spPr>
          <a:xfrm>
            <a:off x="315096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5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286293-D072-714B-B437-DD5ABB1375F7}"/>
              </a:ext>
            </a:extLst>
          </p:cNvPr>
          <p:cNvSpPr txBox="1"/>
          <p:nvPr/>
        </p:nvSpPr>
        <p:spPr>
          <a:xfrm>
            <a:off x="527429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6</a:t>
            </a:r>
            <a:endParaRPr kumimoji="1"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23CB56-48CD-6843-924A-AC80D0D74931}"/>
              </a:ext>
            </a:extLst>
          </p:cNvPr>
          <p:cNvSpPr txBox="1"/>
          <p:nvPr/>
        </p:nvSpPr>
        <p:spPr>
          <a:xfrm>
            <a:off x="7425369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7</a:t>
            </a:r>
            <a:endParaRPr kumimoji="1"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9BC2D4-A61A-CB4D-AF7E-0219A808B491}"/>
              </a:ext>
            </a:extLst>
          </p:cNvPr>
          <p:cNvSpPr txBox="1"/>
          <p:nvPr/>
        </p:nvSpPr>
        <p:spPr>
          <a:xfrm>
            <a:off x="999662" y="366949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8</a:t>
            </a:r>
            <a:endParaRPr kumimoji="1"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110C881-2744-F64F-B49D-021DCA828C6F}"/>
              </a:ext>
            </a:extLst>
          </p:cNvPr>
          <p:cNvSpPr txBox="1"/>
          <p:nvPr/>
        </p:nvSpPr>
        <p:spPr>
          <a:xfrm>
            <a:off x="3136979" y="366949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9</a:t>
            </a:r>
            <a:endParaRPr kumimoji="1" lang="zh-CN" altLang="en-US" sz="2400" b="1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7A798E6-536A-D348-A581-42C82394E3D8}"/>
              </a:ext>
            </a:extLst>
          </p:cNvPr>
          <p:cNvCxnSpPr>
            <a:stCxn id="4" idx="4"/>
            <a:endCxn id="7" idx="0"/>
          </p:cNvCxnSpPr>
          <p:nvPr/>
        </p:nvCxnSpPr>
        <p:spPr>
          <a:xfrm>
            <a:off x="331507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5399B26-2320-0143-A4BF-F1FEBA9B3425}"/>
              </a:ext>
            </a:extLst>
          </p:cNvPr>
          <p:cNvCxnSpPr/>
          <p:nvPr/>
        </p:nvCxnSpPr>
        <p:spPr>
          <a:xfrm>
            <a:off x="5452390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6C4FA7-CC6D-A640-A5B7-6AF2B33E450F}"/>
              </a:ext>
            </a:extLst>
          </p:cNvPr>
          <p:cNvCxnSpPr/>
          <p:nvPr/>
        </p:nvCxnSpPr>
        <p:spPr>
          <a:xfrm>
            <a:off x="760346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3C59820-A21F-AE4D-A66E-C365A4E7C577}"/>
              </a:ext>
            </a:extLst>
          </p:cNvPr>
          <p:cNvCxnSpPr/>
          <p:nvPr/>
        </p:nvCxnSpPr>
        <p:spPr>
          <a:xfrm>
            <a:off x="1177756" y="2959348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C8E7942-DE53-9747-A676-6F8B4AB97682}"/>
              </a:ext>
            </a:extLst>
          </p:cNvPr>
          <p:cNvCxnSpPr/>
          <p:nvPr/>
        </p:nvCxnSpPr>
        <p:spPr>
          <a:xfrm>
            <a:off x="3315073" y="2957677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FCCA19E-ED29-0144-AAF2-1108B095139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1177756" y="1656701"/>
            <a:ext cx="2137317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D01DDD-C32E-E34F-90BD-43892F4E3C00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177756" y="2957677"/>
            <a:ext cx="2137317" cy="582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87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030B3623-E7AC-384E-B6E2-88D0E9CF7F1F}"/>
              </a:ext>
            </a:extLst>
          </p:cNvPr>
          <p:cNvGrpSpPr/>
          <p:nvPr/>
        </p:nvGrpSpPr>
        <p:grpSpPr>
          <a:xfrm>
            <a:off x="1873405" y="772946"/>
            <a:ext cx="4023453" cy="180000"/>
            <a:chOff x="1873405" y="772946"/>
            <a:chExt cx="4023453" cy="18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CC82262-241B-914D-9A63-34B227E9D9E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BCB9EB8B-D859-2242-B927-2B0813C28E64}"/>
                </a:ext>
              </a:extLst>
            </p:cNvPr>
            <p:cNvSpPr/>
            <p:nvPr/>
          </p:nvSpPr>
          <p:spPr>
            <a:xfrm>
              <a:off x="2422470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B06CCBDF-0243-BD48-8497-6D5DFF54D155}"/>
                </a:ext>
              </a:extLst>
            </p:cNvPr>
            <p:cNvSpPr/>
            <p:nvPr/>
          </p:nvSpPr>
          <p:spPr>
            <a:xfrm>
              <a:off x="297153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3D90969-8837-FD45-A971-0ECDF05B057A}"/>
                </a:ext>
              </a:extLst>
            </p:cNvPr>
            <p:cNvSpPr/>
            <p:nvPr/>
          </p:nvSpPr>
          <p:spPr>
            <a:xfrm>
              <a:off x="3520600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0AB0772-CD1B-2A44-8176-78B4D8D15366}"/>
                </a:ext>
              </a:extLst>
            </p:cNvPr>
            <p:cNvSpPr/>
            <p:nvPr/>
          </p:nvSpPr>
          <p:spPr>
            <a:xfrm>
              <a:off x="406966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4BFCC24-32B8-8843-81FA-1A8F302170BA}"/>
                </a:ext>
              </a:extLst>
            </p:cNvPr>
            <p:cNvSpPr/>
            <p:nvPr/>
          </p:nvSpPr>
          <p:spPr>
            <a:xfrm>
              <a:off x="4618730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125F675-B675-EA4A-8865-6B0AA8748BBF}"/>
                </a:ext>
              </a:extLst>
            </p:cNvPr>
            <p:cNvSpPr/>
            <p:nvPr/>
          </p:nvSpPr>
          <p:spPr>
            <a:xfrm>
              <a:off x="516779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068DDEE-896E-9440-892E-C3567C137A0D}"/>
                </a:ext>
              </a:extLst>
            </p:cNvPr>
            <p:cNvSpPr/>
            <p:nvPr/>
          </p:nvSpPr>
          <p:spPr>
            <a:xfrm>
              <a:off x="5716858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1" name="直线连接符 60">
              <a:extLst>
                <a:ext uri="{FF2B5EF4-FFF2-40B4-BE49-F238E27FC236}">
                  <a16:creationId xmlns:a16="http://schemas.microsoft.com/office/drawing/2014/main" id="{12E54BA5-BEDF-1E47-95EB-ABD54CC31886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>
              <a:off x="2053405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连接符 119">
              <a:extLst>
                <a:ext uri="{FF2B5EF4-FFF2-40B4-BE49-F238E27FC236}">
                  <a16:creationId xmlns:a16="http://schemas.microsoft.com/office/drawing/2014/main" id="{42B143E7-8845-2C4A-AE64-2D0E0DCE17DD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>
              <a:off x="2602470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122">
              <a:extLst>
                <a:ext uri="{FF2B5EF4-FFF2-40B4-BE49-F238E27FC236}">
                  <a16:creationId xmlns:a16="http://schemas.microsoft.com/office/drawing/2014/main" id="{55BA7D3C-EE51-924F-9448-2FF54316F66E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5347795" y="862946"/>
              <a:ext cx="36906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连接符 125">
              <a:extLst>
                <a:ext uri="{FF2B5EF4-FFF2-40B4-BE49-F238E27FC236}">
                  <a16:creationId xmlns:a16="http://schemas.microsoft.com/office/drawing/2014/main" id="{AE2908BF-6664-8A4B-BA52-6864FFD8FC78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3151535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连接符 128">
              <a:extLst>
                <a:ext uri="{FF2B5EF4-FFF2-40B4-BE49-F238E27FC236}">
                  <a16:creationId xmlns:a16="http://schemas.microsoft.com/office/drawing/2014/main" id="{23635668-462C-5C47-967C-182EA78AB656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3700600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线连接符 131">
              <a:extLst>
                <a:ext uri="{FF2B5EF4-FFF2-40B4-BE49-F238E27FC236}">
                  <a16:creationId xmlns:a16="http://schemas.microsoft.com/office/drawing/2014/main" id="{8D8934A3-848E-D84B-AAB2-DEE78E60569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4249665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134">
              <a:extLst>
                <a:ext uri="{FF2B5EF4-FFF2-40B4-BE49-F238E27FC236}">
                  <a16:creationId xmlns:a16="http://schemas.microsoft.com/office/drawing/2014/main" id="{E92F39B1-CFD9-264B-94FD-CA1C9964D033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4798730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4BF5579E-7BAD-E44B-81D0-7D88BD1CB37E}"/>
              </a:ext>
            </a:extLst>
          </p:cNvPr>
          <p:cNvGrpSpPr/>
          <p:nvPr/>
        </p:nvGrpSpPr>
        <p:grpSpPr>
          <a:xfrm>
            <a:off x="2025805" y="925346"/>
            <a:ext cx="4023453" cy="180000"/>
            <a:chOff x="1873405" y="772946"/>
            <a:chExt cx="4023453" cy="180000"/>
          </a:xfrm>
        </p:grpSpPr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62099096-0BBA-B843-A1D2-6575F0AD3159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21B5061A-89D5-554A-9A4C-13799E4274F8}"/>
                </a:ext>
              </a:extLst>
            </p:cNvPr>
            <p:cNvSpPr/>
            <p:nvPr/>
          </p:nvSpPr>
          <p:spPr>
            <a:xfrm>
              <a:off x="2422470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FBB3DF48-F3DA-DB49-A68C-8B6FE7C005FA}"/>
                </a:ext>
              </a:extLst>
            </p:cNvPr>
            <p:cNvSpPr/>
            <p:nvPr/>
          </p:nvSpPr>
          <p:spPr>
            <a:xfrm>
              <a:off x="297153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FD2C876F-901A-B549-8C4A-A4C8F0518253}"/>
                </a:ext>
              </a:extLst>
            </p:cNvPr>
            <p:cNvSpPr/>
            <p:nvPr/>
          </p:nvSpPr>
          <p:spPr>
            <a:xfrm>
              <a:off x="3520600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9A6B762C-8F3D-0048-8054-1E149065FBDF}"/>
                </a:ext>
              </a:extLst>
            </p:cNvPr>
            <p:cNvSpPr/>
            <p:nvPr/>
          </p:nvSpPr>
          <p:spPr>
            <a:xfrm>
              <a:off x="406966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A4985F02-57A4-D648-AE0D-C28F60D4AE12}"/>
                </a:ext>
              </a:extLst>
            </p:cNvPr>
            <p:cNvSpPr/>
            <p:nvPr/>
          </p:nvSpPr>
          <p:spPr>
            <a:xfrm>
              <a:off x="4618730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78DF490E-4D60-364C-A796-F6CE575CF223}"/>
                </a:ext>
              </a:extLst>
            </p:cNvPr>
            <p:cNvSpPr/>
            <p:nvPr/>
          </p:nvSpPr>
          <p:spPr>
            <a:xfrm>
              <a:off x="516779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3F0F2655-CF84-0843-915A-630D690281A5}"/>
                </a:ext>
              </a:extLst>
            </p:cNvPr>
            <p:cNvSpPr/>
            <p:nvPr/>
          </p:nvSpPr>
          <p:spPr>
            <a:xfrm>
              <a:off x="5716858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48" name="直线连接符 147">
              <a:extLst>
                <a:ext uri="{FF2B5EF4-FFF2-40B4-BE49-F238E27FC236}">
                  <a16:creationId xmlns:a16="http://schemas.microsoft.com/office/drawing/2014/main" id="{50A7C817-18EB-6F44-BC99-1E8987BC1CD9}"/>
                </a:ext>
              </a:extLst>
            </p:cNvPr>
            <p:cNvCxnSpPr>
              <a:cxnSpLocks/>
              <a:stCxn id="140" idx="6"/>
              <a:endCxn id="141" idx="2"/>
            </p:cNvCxnSpPr>
            <p:nvPr/>
          </p:nvCxnSpPr>
          <p:spPr>
            <a:xfrm>
              <a:off x="2053405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3FDE7F4D-3177-F446-937A-8B5A30C73436}"/>
                </a:ext>
              </a:extLst>
            </p:cNvPr>
            <p:cNvCxnSpPr>
              <a:cxnSpLocks/>
              <a:stCxn id="141" idx="6"/>
              <a:endCxn id="142" idx="2"/>
            </p:cNvCxnSpPr>
            <p:nvPr/>
          </p:nvCxnSpPr>
          <p:spPr>
            <a:xfrm>
              <a:off x="2602470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连接符 149">
              <a:extLst>
                <a:ext uri="{FF2B5EF4-FFF2-40B4-BE49-F238E27FC236}">
                  <a16:creationId xmlns:a16="http://schemas.microsoft.com/office/drawing/2014/main" id="{5D9589FB-18F9-1445-B578-42B28FC5ACB5}"/>
                </a:ext>
              </a:extLst>
            </p:cNvPr>
            <p:cNvCxnSpPr>
              <a:cxnSpLocks/>
              <a:stCxn id="146" idx="6"/>
              <a:endCxn id="147" idx="2"/>
            </p:cNvCxnSpPr>
            <p:nvPr/>
          </p:nvCxnSpPr>
          <p:spPr>
            <a:xfrm>
              <a:off x="5347795" y="862946"/>
              <a:ext cx="36906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2321AF4B-3056-A846-A757-A81D37E2B08B}"/>
                </a:ext>
              </a:extLst>
            </p:cNvPr>
            <p:cNvCxnSpPr>
              <a:cxnSpLocks/>
              <a:stCxn id="142" idx="6"/>
              <a:endCxn id="143" idx="2"/>
            </p:cNvCxnSpPr>
            <p:nvPr/>
          </p:nvCxnSpPr>
          <p:spPr>
            <a:xfrm>
              <a:off x="3151535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>
              <a:extLst>
                <a:ext uri="{FF2B5EF4-FFF2-40B4-BE49-F238E27FC236}">
                  <a16:creationId xmlns:a16="http://schemas.microsoft.com/office/drawing/2014/main" id="{3E217DBD-4ECC-0845-A3D2-81DB00D2780D}"/>
                </a:ext>
              </a:extLst>
            </p:cNvPr>
            <p:cNvCxnSpPr>
              <a:cxnSpLocks/>
              <a:stCxn id="143" idx="6"/>
              <a:endCxn id="144" idx="2"/>
            </p:cNvCxnSpPr>
            <p:nvPr/>
          </p:nvCxnSpPr>
          <p:spPr>
            <a:xfrm>
              <a:off x="3700600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线连接符 152">
              <a:extLst>
                <a:ext uri="{FF2B5EF4-FFF2-40B4-BE49-F238E27FC236}">
                  <a16:creationId xmlns:a16="http://schemas.microsoft.com/office/drawing/2014/main" id="{39FDCCC0-6F0E-914F-842C-B8E8EAC1A536}"/>
                </a:ext>
              </a:extLst>
            </p:cNvPr>
            <p:cNvCxnSpPr>
              <a:cxnSpLocks/>
              <a:stCxn id="145" idx="2"/>
            </p:cNvCxnSpPr>
            <p:nvPr/>
          </p:nvCxnSpPr>
          <p:spPr>
            <a:xfrm flipH="1">
              <a:off x="4249665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线连接符 153">
              <a:extLst>
                <a:ext uri="{FF2B5EF4-FFF2-40B4-BE49-F238E27FC236}">
                  <a16:creationId xmlns:a16="http://schemas.microsoft.com/office/drawing/2014/main" id="{D43CED51-C62F-FB4B-86B3-1C9B834D802B}"/>
                </a:ext>
              </a:extLst>
            </p:cNvPr>
            <p:cNvCxnSpPr>
              <a:cxnSpLocks/>
              <a:stCxn id="145" idx="6"/>
              <a:endCxn id="146" idx="2"/>
            </p:cNvCxnSpPr>
            <p:nvPr/>
          </p:nvCxnSpPr>
          <p:spPr>
            <a:xfrm>
              <a:off x="4798730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4EE560BD-A351-0943-A796-0920F3C34AA8}"/>
              </a:ext>
            </a:extLst>
          </p:cNvPr>
          <p:cNvGrpSpPr/>
          <p:nvPr/>
        </p:nvGrpSpPr>
        <p:grpSpPr>
          <a:xfrm>
            <a:off x="2178205" y="1077746"/>
            <a:ext cx="4023453" cy="180000"/>
            <a:chOff x="1873405" y="772946"/>
            <a:chExt cx="4023453" cy="180000"/>
          </a:xfrm>
        </p:grpSpPr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06B9A0E2-B131-8541-8342-BDAECE1A9148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1C3EC48C-90FF-CF41-87FA-8858E439FC25}"/>
                </a:ext>
              </a:extLst>
            </p:cNvPr>
            <p:cNvSpPr/>
            <p:nvPr/>
          </p:nvSpPr>
          <p:spPr>
            <a:xfrm>
              <a:off x="2422470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FD5FE8A4-B3A3-9146-957F-E348E3D72E60}"/>
                </a:ext>
              </a:extLst>
            </p:cNvPr>
            <p:cNvSpPr/>
            <p:nvPr/>
          </p:nvSpPr>
          <p:spPr>
            <a:xfrm>
              <a:off x="297153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9" name="椭圆 158">
              <a:extLst>
                <a:ext uri="{FF2B5EF4-FFF2-40B4-BE49-F238E27FC236}">
                  <a16:creationId xmlns:a16="http://schemas.microsoft.com/office/drawing/2014/main" id="{49D7BCAD-6656-BE4E-8A79-81194BDA0918}"/>
                </a:ext>
              </a:extLst>
            </p:cNvPr>
            <p:cNvSpPr/>
            <p:nvPr/>
          </p:nvSpPr>
          <p:spPr>
            <a:xfrm>
              <a:off x="3520600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0" name="椭圆 159">
              <a:extLst>
                <a:ext uri="{FF2B5EF4-FFF2-40B4-BE49-F238E27FC236}">
                  <a16:creationId xmlns:a16="http://schemas.microsoft.com/office/drawing/2014/main" id="{B2823A0E-F29F-574F-803C-B51AAEA96071}"/>
                </a:ext>
              </a:extLst>
            </p:cNvPr>
            <p:cNvSpPr/>
            <p:nvPr/>
          </p:nvSpPr>
          <p:spPr>
            <a:xfrm>
              <a:off x="406966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FA3DB704-0AAD-054F-BF09-CA96A5029FE7}"/>
                </a:ext>
              </a:extLst>
            </p:cNvPr>
            <p:cNvSpPr/>
            <p:nvPr/>
          </p:nvSpPr>
          <p:spPr>
            <a:xfrm>
              <a:off x="4618730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2" name="椭圆 161">
              <a:extLst>
                <a:ext uri="{FF2B5EF4-FFF2-40B4-BE49-F238E27FC236}">
                  <a16:creationId xmlns:a16="http://schemas.microsoft.com/office/drawing/2014/main" id="{DED9DFBE-FED2-804D-8C45-52A36957754E}"/>
                </a:ext>
              </a:extLst>
            </p:cNvPr>
            <p:cNvSpPr/>
            <p:nvPr/>
          </p:nvSpPr>
          <p:spPr>
            <a:xfrm>
              <a:off x="516779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6662ABA5-6B95-4141-B584-2FB6AB05168D}"/>
                </a:ext>
              </a:extLst>
            </p:cNvPr>
            <p:cNvSpPr/>
            <p:nvPr/>
          </p:nvSpPr>
          <p:spPr>
            <a:xfrm>
              <a:off x="5716858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64" name="直线连接符 163">
              <a:extLst>
                <a:ext uri="{FF2B5EF4-FFF2-40B4-BE49-F238E27FC236}">
                  <a16:creationId xmlns:a16="http://schemas.microsoft.com/office/drawing/2014/main" id="{742252E7-F5B0-F648-A851-36E1419B5F07}"/>
                </a:ext>
              </a:extLst>
            </p:cNvPr>
            <p:cNvCxnSpPr>
              <a:cxnSpLocks/>
              <a:stCxn id="156" idx="6"/>
              <a:endCxn id="157" idx="2"/>
            </p:cNvCxnSpPr>
            <p:nvPr/>
          </p:nvCxnSpPr>
          <p:spPr>
            <a:xfrm>
              <a:off x="2053405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164">
              <a:extLst>
                <a:ext uri="{FF2B5EF4-FFF2-40B4-BE49-F238E27FC236}">
                  <a16:creationId xmlns:a16="http://schemas.microsoft.com/office/drawing/2014/main" id="{3970E6D8-C615-8E45-B1F2-214EAB47F96C}"/>
                </a:ext>
              </a:extLst>
            </p:cNvPr>
            <p:cNvCxnSpPr>
              <a:cxnSpLocks/>
              <a:stCxn id="157" idx="6"/>
              <a:endCxn id="158" idx="2"/>
            </p:cNvCxnSpPr>
            <p:nvPr/>
          </p:nvCxnSpPr>
          <p:spPr>
            <a:xfrm>
              <a:off x="2602470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165">
              <a:extLst>
                <a:ext uri="{FF2B5EF4-FFF2-40B4-BE49-F238E27FC236}">
                  <a16:creationId xmlns:a16="http://schemas.microsoft.com/office/drawing/2014/main" id="{8A6AC9BE-2D3C-C54B-A4E5-DBA7184EC726}"/>
                </a:ext>
              </a:extLst>
            </p:cNvPr>
            <p:cNvCxnSpPr>
              <a:cxnSpLocks/>
              <a:stCxn id="162" idx="6"/>
              <a:endCxn id="163" idx="2"/>
            </p:cNvCxnSpPr>
            <p:nvPr/>
          </p:nvCxnSpPr>
          <p:spPr>
            <a:xfrm>
              <a:off x="5347795" y="862946"/>
              <a:ext cx="36906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166">
              <a:extLst>
                <a:ext uri="{FF2B5EF4-FFF2-40B4-BE49-F238E27FC236}">
                  <a16:creationId xmlns:a16="http://schemas.microsoft.com/office/drawing/2014/main" id="{46F4C65C-1B9B-8546-87A7-CF30629BECCA}"/>
                </a:ext>
              </a:extLst>
            </p:cNvPr>
            <p:cNvCxnSpPr>
              <a:cxnSpLocks/>
              <a:stCxn id="158" idx="6"/>
              <a:endCxn id="159" idx="2"/>
            </p:cNvCxnSpPr>
            <p:nvPr/>
          </p:nvCxnSpPr>
          <p:spPr>
            <a:xfrm>
              <a:off x="3151535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167">
              <a:extLst>
                <a:ext uri="{FF2B5EF4-FFF2-40B4-BE49-F238E27FC236}">
                  <a16:creationId xmlns:a16="http://schemas.microsoft.com/office/drawing/2014/main" id="{785E874D-EFB5-F348-9E3E-C31B64D60529}"/>
                </a:ext>
              </a:extLst>
            </p:cNvPr>
            <p:cNvCxnSpPr>
              <a:cxnSpLocks/>
              <a:stCxn id="159" idx="6"/>
              <a:endCxn id="160" idx="2"/>
            </p:cNvCxnSpPr>
            <p:nvPr/>
          </p:nvCxnSpPr>
          <p:spPr>
            <a:xfrm>
              <a:off x="3700600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符 168">
              <a:extLst>
                <a:ext uri="{FF2B5EF4-FFF2-40B4-BE49-F238E27FC236}">
                  <a16:creationId xmlns:a16="http://schemas.microsoft.com/office/drawing/2014/main" id="{8E6B45BC-7F17-B942-8506-9D61E6477F47}"/>
                </a:ext>
              </a:extLst>
            </p:cNvPr>
            <p:cNvCxnSpPr>
              <a:cxnSpLocks/>
              <a:stCxn id="161" idx="2"/>
            </p:cNvCxnSpPr>
            <p:nvPr/>
          </p:nvCxnSpPr>
          <p:spPr>
            <a:xfrm flipH="1">
              <a:off x="4249665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线连接符 169">
              <a:extLst>
                <a:ext uri="{FF2B5EF4-FFF2-40B4-BE49-F238E27FC236}">
                  <a16:creationId xmlns:a16="http://schemas.microsoft.com/office/drawing/2014/main" id="{A2B64AF1-9000-CE48-B79B-B46D9D5B6CCA}"/>
                </a:ext>
              </a:extLst>
            </p:cNvPr>
            <p:cNvCxnSpPr>
              <a:cxnSpLocks/>
              <a:stCxn id="161" idx="6"/>
              <a:endCxn id="162" idx="2"/>
            </p:cNvCxnSpPr>
            <p:nvPr/>
          </p:nvCxnSpPr>
          <p:spPr>
            <a:xfrm>
              <a:off x="4798730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5EFB6E77-D0FA-5041-9C84-4CB805674F0A}"/>
              </a:ext>
            </a:extLst>
          </p:cNvPr>
          <p:cNvGrpSpPr/>
          <p:nvPr/>
        </p:nvGrpSpPr>
        <p:grpSpPr>
          <a:xfrm>
            <a:off x="2330605" y="1230146"/>
            <a:ext cx="4023453" cy="180000"/>
            <a:chOff x="1873405" y="772946"/>
            <a:chExt cx="4023453" cy="180000"/>
          </a:xfrm>
        </p:grpSpPr>
        <p:sp>
          <p:nvSpPr>
            <p:cNvPr id="172" name="椭圆 171">
              <a:extLst>
                <a:ext uri="{FF2B5EF4-FFF2-40B4-BE49-F238E27FC236}">
                  <a16:creationId xmlns:a16="http://schemas.microsoft.com/office/drawing/2014/main" id="{8FA2050B-8639-B348-BE3C-97D42EE0E7A6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3" name="椭圆 172">
              <a:extLst>
                <a:ext uri="{FF2B5EF4-FFF2-40B4-BE49-F238E27FC236}">
                  <a16:creationId xmlns:a16="http://schemas.microsoft.com/office/drawing/2014/main" id="{9272F7DE-83CB-C146-BB28-41715EC85E3A}"/>
                </a:ext>
              </a:extLst>
            </p:cNvPr>
            <p:cNvSpPr/>
            <p:nvPr/>
          </p:nvSpPr>
          <p:spPr>
            <a:xfrm>
              <a:off x="2422470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4" name="椭圆 173">
              <a:extLst>
                <a:ext uri="{FF2B5EF4-FFF2-40B4-BE49-F238E27FC236}">
                  <a16:creationId xmlns:a16="http://schemas.microsoft.com/office/drawing/2014/main" id="{25D4F46D-6F44-4F45-8FBE-503A1A72172F}"/>
                </a:ext>
              </a:extLst>
            </p:cNvPr>
            <p:cNvSpPr/>
            <p:nvPr/>
          </p:nvSpPr>
          <p:spPr>
            <a:xfrm>
              <a:off x="297153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5" name="椭圆 174">
              <a:extLst>
                <a:ext uri="{FF2B5EF4-FFF2-40B4-BE49-F238E27FC236}">
                  <a16:creationId xmlns:a16="http://schemas.microsoft.com/office/drawing/2014/main" id="{46B601F7-037B-0C45-9C48-9988416CAD91}"/>
                </a:ext>
              </a:extLst>
            </p:cNvPr>
            <p:cNvSpPr/>
            <p:nvPr/>
          </p:nvSpPr>
          <p:spPr>
            <a:xfrm>
              <a:off x="3520600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6" name="椭圆 175">
              <a:extLst>
                <a:ext uri="{FF2B5EF4-FFF2-40B4-BE49-F238E27FC236}">
                  <a16:creationId xmlns:a16="http://schemas.microsoft.com/office/drawing/2014/main" id="{8CC578D0-F448-2A45-B41A-B537A3470C67}"/>
                </a:ext>
              </a:extLst>
            </p:cNvPr>
            <p:cNvSpPr/>
            <p:nvPr/>
          </p:nvSpPr>
          <p:spPr>
            <a:xfrm>
              <a:off x="406966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7" name="椭圆 176">
              <a:extLst>
                <a:ext uri="{FF2B5EF4-FFF2-40B4-BE49-F238E27FC236}">
                  <a16:creationId xmlns:a16="http://schemas.microsoft.com/office/drawing/2014/main" id="{C5A67D88-01C5-B74A-8772-F90C54D14E94}"/>
                </a:ext>
              </a:extLst>
            </p:cNvPr>
            <p:cNvSpPr/>
            <p:nvPr/>
          </p:nvSpPr>
          <p:spPr>
            <a:xfrm>
              <a:off x="4618730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004EDA5D-B92D-4D4F-B648-A67D713CC33A}"/>
                </a:ext>
              </a:extLst>
            </p:cNvPr>
            <p:cNvSpPr/>
            <p:nvPr/>
          </p:nvSpPr>
          <p:spPr>
            <a:xfrm>
              <a:off x="516779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9" name="椭圆 178">
              <a:extLst>
                <a:ext uri="{FF2B5EF4-FFF2-40B4-BE49-F238E27FC236}">
                  <a16:creationId xmlns:a16="http://schemas.microsoft.com/office/drawing/2014/main" id="{D4EEA356-63FB-1443-AB10-3C0B57A5DF8C}"/>
                </a:ext>
              </a:extLst>
            </p:cNvPr>
            <p:cNvSpPr/>
            <p:nvPr/>
          </p:nvSpPr>
          <p:spPr>
            <a:xfrm>
              <a:off x="5716858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80" name="直线连接符 179">
              <a:extLst>
                <a:ext uri="{FF2B5EF4-FFF2-40B4-BE49-F238E27FC236}">
                  <a16:creationId xmlns:a16="http://schemas.microsoft.com/office/drawing/2014/main" id="{3ADCC3EE-D922-D94A-8321-4ABA964CD6FD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>
              <a:off x="2053405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线连接符 180">
              <a:extLst>
                <a:ext uri="{FF2B5EF4-FFF2-40B4-BE49-F238E27FC236}">
                  <a16:creationId xmlns:a16="http://schemas.microsoft.com/office/drawing/2014/main" id="{B2A54A13-0F68-8746-931B-894E049F9702}"/>
                </a:ext>
              </a:extLst>
            </p:cNvPr>
            <p:cNvCxnSpPr>
              <a:cxnSpLocks/>
              <a:stCxn id="173" idx="6"/>
              <a:endCxn id="174" idx="2"/>
            </p:cNvCxnSpPr>
            <p:nvPr/>
          </p:nvCxnSpPr>
          <p:spPr>
            <a:xfrm>
              <a:off x="2602470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线连接符 181">
              <a:extLst>
                <a:ext uri="{FF2B5EF4-FFF2-40B4-BE49-F238E27FC236}">
                  <a16:creationId xmlns:a16="http://schemas.microsoft.com/office/drawing/2014/main" id="{1837A73B-B911-E844-94F3-CAD0D6C98CCC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>
              <a:off x="5347795" y="862946"/>
              <a:ext cx="36906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线连接符 182">
              <a:extLst>
                <a:ext uri="{FF2B5EF4-FFF2-40B4-BE49-F238E27FC236}">
                  <a16:creationId xmlns:a16="http://schemas.microsoft.com/office/drawing/2014/main" id="{23B1AA03-1F2D-4D49-840B-91054BD112C3}"/>
                </a:ext>
              </a:extLst>
            </p:cNvPr>
            <p:cNvCxnSpPr>
              <a:cxnSpLocks/>
              <a:stCxn id="174" idx="6"/>
              <a:endCxn id="175" idx="2"/>
            </p:cNvCxnSpPr>
            <p:nvPr/>
          </p:nvCxnSpPr>
          <p:spPr>
            <a:xfrm>
              <a:off x="3151535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线连接符 183">
              <a:extLst>
                <a:ext uri="{FF2B5EF4-FFF2-40B4-BE49-F238E27FC236}">
                  <a16:creationId xmlns:a16="http://schemas.microsoft.com/office/drawing/2014/main" id="{70C94817-7069-D54C-9E3B-C2F0B97844BD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>
              <a:off x="3700600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线连接符 184">
              <a:extLst>
                <a:ext uri="{FF2B5EF4-FFF2-40B4-BE49-F238E27FC236}">
                  <a16:creationId xmlns:a16="http://schemas.microsoft.com/office/drawing/2014/main" id="{430B0D9B-949C-A841-AB28-4BB7FE761FAF}"/>
                </a:ext>
              </a:extLst>
            </p:cNvPr>
            <p:cNvCxnSpPr>
              <a:cxnSpLocks/>
              <a:stCxn id="177" idx="2"/>
            </p:cNvCxnSpPr>
            <p:nvPr/>
          </p:nvCxnSpPr>
          <p:spPr>
            <a:xfrm flipH="1">
              <a:off x="4249665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线连接符 185">
              <a:extLst>
                <a:ext uri="{FF2B5EF4-FFF2-40B4-BE49-F238E27FC236}">
                  <a16:creationId xmlns:a16="http://schemas.microsoft.com/office/drawing/2014/main" id="{5936F1C6-E832-6948-AF75-CDC707585616}"/>
                </a:ext>
              </a:extLst>
            </p:cNvPr>
            <p:cNvCxnSpPr>
              <a:cxnSpLocks/>
              <a:stCxn id="177" idx="6"/>
              <a:endCxn id="178" idx="2"/>
            </p:cNvCxnSpPr>
            <p:nvPr/>
          </p:nvCxnSpPr>
          <p:spPr>
            <a:xfrm>
              <a:off x="4798730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B73EC8D7-D71D-974E-8E79-25B5338A2758}"/>
              </a:ext>
            </a:extLst>
          </p:cNvPr>
          <p:cNvGrpSpPr/>
          <p:nvPr/>
        </p:nvGrpSpPr>
        <p:grpSpPr>
          <a:xfrm>
            <a:off x="2483005" y="1382546"/>
            <a:ext cx="4023453" cy="180000"/>
            <a:chOff x="1873405" y="772946"/>
            <a:chExt cx="4023453" cy="180000"/>
          </a:xfrm>
        </p:grpSpPr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CD470030-1CD4-E446-AD56-D262F9E8AA6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6D9ABB64-9397-504F-B237-926FFAC856EF}"/>
                </a:ext>
              </a:extLst>
            </p:cNvPr>
            <p:cNvSpPr/>
            <p:nvPr/>
          </p:nvSpPr>
          <p:spPr>
            <a:xfrm>
              <a:off x="2422470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91CBE1AA-1C51-4B4D-90A9-18E0BED69FED}"/>
                </a:ext>
              </a:extLst>
            </p:cNvPr>
            <p:cNvSpPr/>
            <p:nvPr/>
          </p:nvSpPr>
          <p:spPr>
            <a:xfrm>
              <a:off x="297153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1" name="椭圆 190">
              <a:extLst>
                <a:ext uri="{FF2B5EF4-FFF2-40B4-BE49-F238E27FC236}">
                  <a16:creationId xmlns:a16="http://schemas.microsoft.com/office/drawing/2014/main" id="{067A8F9F-598D-5A4A-8E67-14569456D926}"/>
                </a:ext>
              </a:extLst>
            </p:cNvPr>
            <p:cNvSpPr/>
            <p:nvPr/>
          </p:nvSpPr>
          <p:spPr>
            <a:xfrm>
              <a:off x="3520600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48C765BA-59B9-DA4B-A946-98A718A3299B}"/>
                </a:ext>
              </a:extLst>
            </p:cNvPr>
            <p:cNvSpPr/>
            <p:nvPr/>
          </p:nvSpPr>
          <p:spPr>
            <a:xfrm>
              <a:off x="406966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3" name="椭圆 192">
              <a:extLst>
                <a:ext uri="{FF2B5EF4-FFF2-40B4-BE49-F238E27FC236}">
                  <a16:creationId xmlns:a16="http://schemas.microsoft.com/office/drawing/2014/main" id="{1673D04D-F1F4-5A40-A130-B94D64737DF7}"/>
                </a:ext>
              </a:extLst>
            </p:cNvPr>
            <p:cNvSpPr/>
            <p:nvPr/>
          </p:nvSpPr>
          <p:spPr>
            <a:xfrm>
              <a:off x="4618730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4" name="椭圆 193">
              <a:extLst>
                <a:ext uri="{FF2B5EF4-FFF2-40B4-BE49-F238E27FC236}">
                  <a16:creationId xmlns:a16="http://schemas.microsoft.com/office/drawing/2014/main" id="{74D17A5C-7B7D-BD43-AFDA-FF37EC53C33D}"/>
                </a:ext>
              </a:extLst>
            </p:cNvPr>
            <p:cNvSpPr/>
            <p:nvPr/>
          </p:nvSpPr>
          <p:spPr>
            <a:xfrm>
              <a:off x="516779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323682C8-11E6-7946-B354-B3D4E6EE0018}"/>
                </a:ext>
              </a:extLst>
            </p:cNvPr>
            <p:cNvSpPr/>
            <p:nvPr/>
          </p:nvSpPr>
          <p:spPr>
            <a:xfrm>
              <a:off x="5716858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96" name="直线连接符 195">
              <a:extLst>
                <a:ext uri="{FF2B5EF4-FFF2-40B4-BE49-F238E27FC236}">
                  <a16:creationId xmlns:a16="http://schemas.microsoft.com/office/drawing/2014/main" id="{9ACCF271-E78C-404B-97A6-C40F949CB9F3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>
              <a:off x="2053405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196">
              <a:extLst>
                <a:ext uri="{FF2B5EF4-FFF2-40B4-BE49-F238E27FC236}">
                  <a16:creationId xmlns:a16="http://schemas.microsoft.com/office/drawing/2014/main" id="{18D46753-3AA1-D343-AE14-C372C3BE16FF}"/>
                </a:ext>
              </a:extLst>
            </p:cNvPr>
            <p:cNvCxnSpPr>
              <a:cxnSpLocks/>
              <a:stCxn id="189" idx="6"/>
              <a:endCxn id="190" idx="2"/>
            </p:cNvCxnSpPr>
            <p:nvPr/>
          </p:nvCxnSpPr>
          <p:spPr>
            <a:xfrm>
              <a:off x="2602470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线连接符 197">
              <a:extLst>
                <a:ext uri="{FF2B5EF4-FFF2-40B4-BE49-F238E27FC236}">
                  <a16:creationId xmlns:a16="http://schemas.microsoft.com/office/drawing/2014/main" id="{191B14D4-4471-1F4F-8109-CB95C4BED66F}"/>
                </a:ext>
              </a:extLst>
            </p:cNvPr>
            <p:cNvCxnSpPr>
              <a:cxnSpLocks/>
              <a:stCxn id="194" idx="6"/>
              <a:endCxn id="195" idx="2"/>
            </p:cNvCxnSpPr>
            <p:nvPr/>
          </p:nvCxnSpPr>
          <p:spPr>
            <a:xfrm>
              <a:off x="5347795" y="862946"/>
              <a:ext cx="36906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线连接符 198">
              <a:extLst>
                <a:ext uri="{FF2B5EF4-FFF2-40B4-BE49-F238E27FC236}">
                  <a16:creationId xmlns:a16="http://schemas.microsoft.com/office/drawing/2014/main" id="{85C7EBCA-D131-B24E-BEE9-49FDBAEAB693}"/>
                </a:ext>
              </a:extLst>
            </p:cNvPr>
            <p:cNvCxnSpPr>
              <a:cxnSpLocks/>
              <a:stCxn id="190" idx="6"/>
              <a:endCxn id="191" idx="2"/>
            </p:cNvCxnSpPr>
            <p:nvPr/>
          </p:nvCxnSpPr>
          <p:spPr>
            <a:xfrm>
              <a:off x="3151535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线连接符 199">
              <a:extLst>
                <a:ext uri="{FF2B5EF4-FFF2-40B4-BE49-F238E27FC236}">
                  <a16:creationId xmlns:a16="http://schemas.microsoft.com/office/drawing/2014/main" id="{2A2AC3A7-2753-5846-B26A-46F08AE43292}"/>
                </a:ext>
              </a:extLst>
            </p:cNvPr>
            <p:cNvCxnSpPr>
              <a:cxnSpLocks/>
              <a:stCxn id="191" idx="6"/>
              <a:endCxn id="192" idx="2"/>
            </p:cNvCxnSpPr>
            <p:nvPr/>
          </p:nvCxnSpPr>
          <p:spPr>
            <a:xfrm>
              <a:off x="3700600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线连接符 200">
              <a:extLst>
                <a:ext uri="{FF2B5EF4-FFF2-40B4-BE49-F238E27FC236}">
                  <a16:creationId xmlns:a16="http://schemas.microsoft.com/office/drawing/2014/main" id="{727F3974-86DD-3F46-9608-31AAA245E525}"/>
                </a:ext>
              </a:extLst>
            </p:cNvPr>
            <p:cNvCxnSpPr>
              <a:cxnSpLocks/>
              <a:stCxn id="193" idx="2"/>
            </p:cNvCxnSpPr>
            <p:nvPr/>
          </p:nvCxnSpPr>
          <p:spPr>
            <a:xfrm flipH="1">
              <a:off x="4249665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线连接符 201">
              <a:extLst>
                <a:ext uri="{FF2B5EF4-FFF2-40B4-BE49-F238E27FC236}">
                  <a16:creationId xmlns:a16="http://schemas.microsoft.com/office/drawing/2014/main" id="{9F6F1994-9EF6-8449-B0C9-51491C13DBD6}"/>
                </a:ext>
              </a:extLst>
            </p:cNvPr>
            <p:cNvCxnSpPr>
              <a:cxnSpLocks/>
              <a:stCxn id="193" idx="6"/>
              <a:endCxn id="194" idx="2"/>
            </p:cNvCxnSpPr>
            <p:nvPr/>
          </p:nvCxnSpPr>
          <p:spPr>
            <a:xfrm>
              <a:off x="4798730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2FC6D7CF-3732-FF49-8C44-C49EADF0DC5D}"/>
              </a:ext>
            </a:extLst>
          </p:cNvPr>
          <p:cNvGrpSpPr/>
          <p:nvPr/>
        </p:nvGrpSpPr>
        <p:grpSpPr>
          <a:xfrm>
            <a:off x="1873405" y="1995584"/>
            <a:ext cx="4023453" cy="180000"/>
            <a:chOff x="1873405" y="772946"/>
            <a:chExt cx="4023453" cy="180000"/>
          </a:xfrm>
        </p:grpSpPr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86BCAC90-AFBF-8440-859B-60891AA5B5B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71B05C0A-F915-3245-8324-EA995DB4365F}"/>
                </a:ext>
              </a:extLst>
            </p:cNvPr>
            <p:cNvSpPr/>
            <p:nvPr/>
          </p:nvSpPr>
          <p:spPr>
            <a:xfrm>
              <a:off x="2422470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A6E69814-4F71-1D4B-B723-ABB32126D722}"/>
                </a:ext>
              </a:extLst>
            </p:cNvPr>
            <p:cNvSpPr/>
            <p:nvPr/>
          </p:nvSpPr>
          <p:spPr>
            <a:xfrm>
              <a:off x="297153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B0731309-FEC6-074D-BFAC-2DBDF2464111}"/>
                </a:ext>
              </a:extLst>
            </p:cNvPr>
            <p:cNvSpPr/>
            <p:nvPr/>
          </p:nvSpPr>
          <p:spPr>
            <a:xfrm>
              <a:off x="3520600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FD8BFC77-854B-8A44-A219-39E087EAA6A3}"/>
                </a:ext>
              </a:extLst>
            </p:cNvPr>
            <p:cNvSpPr/>
            <p:nvPr/>
          </p:nvSpPr>
          <p:spPr>
            <a:xfrm>
              <a:off x="406966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8276BBBA-AF5E-F346-BBA5-9D9F1D9F180A}"/>
                </a:ext>
              </a:extLst>
            </p:cNvPr>
            <p:cNvSpPr/>
            <p:nvPr/>
          </p:nvSpPr>
          <p:spPr>
            <a:xfrm>
              <a:off x="4618730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8088524B-E676-DD40-B8F1-C80449D527ED}"/>
                </a:ext>
              </a:extLst>
            </p:cNvPr>
            <p:cNvSpPr/>
            <p:nvPr/>
          </p:nvSpPr>
          <p:spPr>
            <a:xfrm>
              <a:off x="516779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ABDD9057-C971-7547-95F1-AFB0A8A26AE9}"/>
                </a:ext>
              </a:extLst>
            </p:cNvPr>
            <p:cNvSpPr/>
            <p:nvPr/>
          </p:nvSpPr>
          <p:spPr>
            <a:xfrm>
              <a:off x="5716858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12" name="直线连接符 211">
              <a:extLst>
                <a:ext uri="{FF2B5EF4-FFF2-40B4-BE49-F238E27FC236}">
                  <a16:creationId xmlns:a16="http://schemas.microsoft.com/office/drawing/2014/main" id="{85B80F73-0E78-C147-9B39-09667322D083}"/>
                </a:ext>
              </a:extLst>
            </p:cNvPr>
            <p:cNvCxnSpPr>
              <a:cxnSpLocks/>
              <a:stCxn id="204" idx="6"/>
              <a:endCxn id="205" idx="2"/>
            </p:cNvCxnSpPr>
            <p:nvPr/>
          </p:nvCxnSpPr>
          <p:spPr>
            <a:xfrm>
              <a:off x="2053405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线连接符 212">
              <a:extLst>
                <a:ext uri="{FF2B5EF4-FFF2-40B4-BE49-F238E27FC236}">
                  <a16:creationId xmlns:a16="http://schemas.microsoft.com/office/drawing/2014/main" id="{781CB515-D023-0447-8C12-85DE152AD46F}"/>
                </a:ext>
              </a:extLst>
            </p:cNvPr>
            <p:cNvCxnSpPr>
              <a:cxnSpLocks/>
              <a:stCxn id="205" idx="6"/>
              <a:endCxn id="206" idx="2"/>
            </p:cNvCxnSpPr>
            <p:nvPr/>
          </p:nvCxnSpPr>
          <p:spPr>
            <a:xfrm>
              <a:off x="2602470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线连接符 213">
              <a:extLst>
                <a:ext uri="{FF2B5EF4-FFF2-40B4-BE49-F238E27FC236}">
                  <a16:creationId xmlns:a16="http://schemas.microsoft.com/office/drawing/2014/main" id="{0C13BCCE-2485-554D-B11B-48ED83C187B3}"/>
                </a:ext>
              </a:extLst>
            </p:cNvPr>
            <p:cNvCxnSpPr>
              <a:cxnSpLocks/>
              <a:stCxn id="210" idx="6"/>
              <a:endCxn id="211" idx="2"/>
            </p:cNvCxnSpPr>
            <p:nvPr/>
          </p:nvCxnSpPr>
          <p:spPr>
            <a:xfrm>
              <a:off x="5347795" y="862946"/>
              <a:ext cx="36906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线连接符 214">
              <a:extLst>
                <a:ext uri="{FF2B5EF4-FFF2-40B4-BE49-F238E27FC236}">
                  <a16:creationId xmlns:a16="http://schemas.microsoft.com/office/drawing/2014/main" id="{38017017-D64A-C24B-BA49-EEC8CDA3A91D}"/>
                </a:ext>
              </a:extLst>
            </p:cNvPr>
            <p:cNvCxnSpPr>
              <a:cxnSpLocks/>
              <a:stCxn id="206" idx="6"/>
              <a:endCxn id="207" idx="2"/>
            </p:cNvCxnSpPr>
            <p:nvPr/>
          </p:nvCxnSpPr>
          <p:spPr>
            <a:xfrm>
              <a:off x="3151535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线连接符 215">
              <a:extLst>
                <a:ext uri="{FF2B5EF4-FFF2-40B4-BE49-F238E27FC236}">
                  <a16:creationId xmlns:a16="http://schemas.microsoft.com/office/drawing/2014/main" id="{7AA017EA-2D0E-5947-B52D-0EEB9251758A}"/>
                </a:ext>
              </a:extLst>
            </p:cNvPr>
            <p:cNvCxnSpPr>
              <a:cxnSpLocks/>
              <a:stCxn id="207" idx="6"/>
              <a:endCxn id="208" idx="2"/>
            </p:cNvCxnSpPr>
            <p:nvPr/>
          </p:nvCxnSpPr>
          <p:spPr>
            <a:xfrm>
              <a:off x="3700600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线连接符 216">
              <a:extLst>
                <a:ext uri="{FF2B5EF4-FFF2-40B4-BE49-F238E27FC236}">
                  <a16:creationId xmlns:a16="http://schemas.microsoft.com/office/drawing/2014/main" id="{BDA169DF-0E63-6F48-9D34-8CC8EBD60027}"/>
                </a:ext>
              </a:extLst>
            </p:cNvPr>
            <p:cNvCxnSpPr>
              <a:cxnSpLocks/>
              <a:stCxn id="209" idx="2"/>
            </p:cNvCxnSpPr>
            <p:nvPr/>
          </p:nvCxnSpPr>
          <p:spPr>
            <a:xfrm flipH="1">
              <a:off x="4249665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线连接符 217">
              <a:extLst>
                <a:ext uri="{FF2B5EF4-FFF2-40B4-BE49-F238E27FC236}">
                  <a16:creationId xmlns:a16="http://schemas.microsoft.com/office/drawing/2014/main" id="{C598DC92-75E9-0B45-B1EB-DCF6B4CE0757}"/>
                </a:ext>
              </a:extLst>
            </p:cNvPr>
            <p:cNvCxnSpPr>
              <a:cxnSpLocks/>
              <a:stCxn id="209" idx="6"/>
              <a:endCxn id="210" idx="2"/>
            </p:cNvCxnSpPr>
            <p:nvPr/>
          </p:nvCxnSpPr>
          <p:spPr>
            <a:xfrm>
              <a:off x="4798730" y="862946"/>
              <a:ext cx="3690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3372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8608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993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749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800607-1FA9-054E-B605-FB9254D7F430}"/>
              </a:ext>
            </a:extLst>
          </p:cNvPr>
          <p:cNvSpPr/>
          <p:nvPr/>
        </p:nvSpPr>
        <p:spPr>
          <a:xfrm>
            <a:off x="515299" y="1099285"/>
            <a:ext cx="318312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21757E-4A42-0D46-B180-55744EFB9E55}"/>
              </a:ext>
            </a:extLst>
          </p:cNvPr>
          <p:cNvSpPr/>
          <p:nvPr/>
        </p:nvSpPr>
        <p:spPr>
          <a:xfrm>
            <a:off x="1606465" y="2049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DDE0A4-86DF-0343-90E7-1D42BBAAC8B2}"/>
              </a:ext>
            </a:extLst>
          </p:cNvPr>
          <p:cNvSpPr/>
          <p:nvPr/>
        </p:nvSpPr>
        <p:spPr>
          <a:xfrm>
            <a:off x="1606465" y="2985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B6C342-CF81-E443-BA76-2A73C6AA491E}"/>
              </a:ext>
            </a:extLst>
          </p:cNvPr>
          <p:cNvSpPr/>
          <p:nvPr/>
        </p:nvSpPr>
        <p:spPr>
          <a:xfrm>
            <a:off x="4640288" y="2049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E79EF0-6127-1B4E-A2DD-E7BFEBB9160B}"/>
              </a:ext>
            </a:extLst>
          </p:cNvPr>
          <p:cNvSpPr/>
          <p:nvPr/>
        </p:nvSpPr>
        <p:spPr>
          <a:xfrm>
            <a:off x="4640288" y="2985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724832-56D1-924A-99F4-2A946A640170}"/>
              </a:ext>
            </a:extLst>
          </p:cNvPr>
          <p:cNvSpPr/>
          <p:nvPr/>
        </p:nvSpPr>
        <p:spPr>
          <a:xfrm>
            <a:off x="4640288" y="3921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8F594E-7C11-3647-8F2C-44A9D044B02C}"/>
              </a:ext>
            </a:extLst>
          </p:cNvPr>
          <p:cNvSpPr txBox="1"/>
          <p:nvPr/>
        </p:nvSpPr>
        <p:spPr>
          <a:xfrm>
            <a:off x="732130" y="120169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Parent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Class:</a:t>
            </a:r>
            <a:r>
              <a:rPr kumimoji="1" lang="zh-CN" altLang="en-US" sz="2000" b="1" dirty="0"/>
              <a:t>   </a:t>
            </a:r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1BD4FA-8AB5-8E4B-8519-15DC8864469D}"/>
              </a:ext>
            </a:extLst>
          </p:cNvPr>
          <p:cNvSpPr txBox="1"/>
          <p:nvPr/>
        </p:nvSpPr>
        <p:spPr>
          <a:xfrm>
            <a:off x="1932280" y="2136597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432FF"/>
                </a:solidFill>
              </a:rPr>
              <a:t>CEulerSolver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8B01BA-7D5C-3549-975D-74B27D7A309B}"/>
              </a:ext>
            </a:extLst>
          </p:cNvPr>
          <p:cNvSpPr txBox="1"/>
          <p:nvPr/>
        </p:nvSpPr>
        <p:spPr>
          <a:xfrm>
            <a:off x="1932280" y="3087986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B34C74-2A50-3D4F-878F-5D4B9FB5EDBA}"/>
              </a:ext>
            </a:extLst>
          </p:cNvPr>
          <p:cNvSpPr txBox="1"/>
          <p:nvPr/>
        </p:nvSpPr>
        <p:spPr>
          <a:xfrm>
            <a:off x="4961609" y="2151986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CNSSolver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79B899-F765-8B40-B24F-9BBABF175323}"/>
              </a:ext>
            </a:extLst>
          </p:cNvPr>
          <p:cNvSpPr txBox="1"/>
          <p:nvPr/>
        </p:nvSpPr>
        <p:spPr>
          <a:xfrm>
            <a:off x="4961608" y="3087986"/>
            <a:ext cx="191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CTurbSASolver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AF6059-51F8-1446-9EA5-9B949A724537}"/>
              </a:ext>
            </a:extLst>
          </p:cNvPr>
          <p:cNvSpPr txBox="1"/>
          <p:nvPr/>
        </p:nvSpPr>
        <p:spPr>
          <a:xfrm>
            <a:off x="4961609" y="4008597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CTurbSSTSolver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978F6AF-1EEE-EE40-A74C-780052FCE72B}"/>
              </a:ext>
            </a:extLst>
          </p:cNvPr>
          <p:cNvCxnSpPr>
            <a:cxnSpLocks/>
          </p:cNvCxnSpPr>
          <p:nvPr/>
        </p:nvCxnSpPr>
        <p:spPr>
          <a:xfrm>
            <a:off x="732130" y="1673444"/>
            <a:ext cx="0" cy="226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43363F88-89FC-DC4E-BEF1-E34FA10B75E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732130" y="2336653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61C616-3DEF-004D-BE12-CD7D23EE9513}"/>
              </a:ext>
            </a:extLst>
          </p:cNvPr>
          <p:cNvCxnSpPr>
            <a:cxnSpLocks/>
          </p:cNvCxnSpPr>
          <p:nvPr/>
        </p:nvCxnSpPr>
        <p:spPr>
          <a:xfrm>
            <a:off x="732130" y="3286941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AB97A620-2FE9-2C40-B89C-C28DDFB6EE3D}"/>
              </a:ext>
            </a:extLst>
          </p:cNvPr>
          <p:cNvCxnSpPr>
            <a:cxnSpLocks/>
          </p:cNvCxnSpPr>
          <p:nvPr/>
        </p:nvCxnSpPr>
        <p:spPr>
          <a:xfrm flipV="1">
            <a:off x="3901264" y="2332753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5F58492-26B1-1249-947A-FE556A9BCA56}"/>
              </a:ext>
            </a:extLst>
          </p:cNvPr>
          <p:cNvCxnSpPr>
            <a:cxnSpLocks/>
          </p:cNvCxnSpPr>
          <p:nvPr/>
        </p:nvCxnSpPr>
        <p:spPr>
          <a:xfrm>
            <a:off x="3901264" y="3283041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1DAA21A-8E1B-464A-8247-ED65D0349E4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903097" y="3272653"/>
            <a:ext cx="737191" cy="93600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872337C8-09D2-1543-B651-881AC38084C9}"/>
              </a:ext>
            </a:extLst>
          </p:cNvPr>
          <p:cNvSpPr/>
          <p:nvPr/>
        </p:nvSpPr>
        <p:spPr>
          <a:xfrm>
            <a:off x="73213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7F3BF346-D8E6-5B42-A24A-CE2E9C9E1B8F}"/>
              </a:ext>
            </a:extLst>
          </p:cNvPr>
          <p:cNvCxnSpPr>
            <a:cxnSpLocks/>
          </p:cNvCxnSpPr>
          <p:nvPr/>
        </p:nvCxnSpPr>
        <p:spPr>
          <a:xfrm>
            <a:off x="1469322" y="4612327"/>
            <a:ext cx="504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1352970-66FA-514F-9256-318DA1BB13EB}"/>
              </a:ext>
            </a:extLst>
          </p:cNvPr>
          <p:cNvSpPr/>
          <p:nvPr/>
        </p:nvSpPr>
        <p:spPr>
          <a:xfrm>
            <a:off x="199675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BA2D340-3E0C-224F-80E2-6E9C6C6DDF69}"/>
              </a:ext>
            </a:extLst>
          </p:cNvPr>
          <p:cNvSpPr txBox="1"/>
          <p:nvPr/>
        </p:nvSpPr>
        <p:spPr>
          <a:xfrm>
            <a:off x="944273" y="444071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3B5E31F-2388-3645-BFCB-1F66B0FB0461}"/>
              </a:ext>
            </a:extLst>
          </p:cNvPr>
          <p:cNvSpPr txBox="1"/>
          <p:nvPr/>
        </p:nvSpPr>
        <p:spPr>
          <a:xfrm>
            <a:off x="2208893" y="442766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111F79C-8AAF-0A4C-8454-7EC58EFEA802}"/>
              </a:ext>
            </a:extLst>
          </p:cNvPr>
          <p:cNvSpPr txBox="1"/>
          <p:nvPr/>
        </p:nvSpPr>
        <p:spPr>
          <a:xfrm>
            <a:off x="2988932" y="4435095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的子类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63061A3-6F22-7945-803D-013DF50FE933}"/>
              </a:ext>
            </a:extLst>
          </p:cNvPr>
          <p:cNvSpPr/>
          <p:nvPr/>
        </p:nvSpPr>
        <p:spPr>
          <a:xfrm>
            <a:off x="7683542" y="1027649"/>
            <a:ext cx="1585644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F90A641-686D-4D41-B44B-D7730820E448}"/>
              </a:ext>
            </a:extLst>
          </p:cNvPr>
          <p:cNvSpPr txBox="1"/>
          <p:nvPr/>
        </p:nvSpPr>
        <p:spPr>
          <a:xfrm>
            <a:off x="7944007" y="1088227"/>
            <a:ext cx="1064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A27E47B-3092-A641-96A8-F1162DB22684}"/>
              </a:ext>
            </a:extLst>
          </p:cNvPr>
          <p:cNvSpPr/>
          <p:nvPr/>
        </p:nvSpPr>
        <p:spPr>
          <a:xfrm>
            <a:off x="8807588" y="1767461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E79B921-94AB-454C-BBF4-61B474A6BDD0}"/>
              </a:ext>
            </a:extLst>
          </p:cNvPr>
          <p:cNvSpPr/>
          <p:nvPr/>
        </p:nvSpPr>
        <p:spPr>
          <a:xfrm>
            <a:off x="8807588" y="3588694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AA9845CF-2585-BA41-B2A6-9FC7221ED680}"/>
              </a:ext>
            </a:extLst>
          </p:cNvPr>
          <p:cNvCxnSpPr>
            <a:cxnSpLocks/>
          </p:cNvCxnSpPr>
          <p:nvPr/>
        </p:nvCxnSpPr>
        <p:spPr>
          <a:xfrm>
            <a:off x="7933255" y="1643996"/>
            <a:ext cx="0" cy="2268000"/>
          </a:xfrm>
          <a:prstGeom prst="line">
            <a:avLst/>
          </a:prstGeom>
          <a:ln w="38100">
            <a:solidFill>
              <a:srgbClr val="00FA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B278D7EB-9A3C-DE46-B4D3-C163DB938E58}"/>
              </a:ext>
            </a:extLst>
          </p:cNvPr>
          <p:cNvCxnSpPr>
            <a:cxnSpLocks/>
          </p:cNvCxnSpPr>
          <p:nvPr/>
        </p:nvCxnSpPr>
        <p:spPr>
          <a:xfrm flipV="1">
            <a:off x="7933255" y="2025093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EA5CA5F-33ED-434A-963A-6F92C771E678}"/>
              </a:ext>
            </a:extLst>
          </p:cNvPr>
          <p:cNvCxnSpPr>
            <a:cxnSpLocks/>
          </p:cNvCxnSpPr>
          <p:nvPr/>
        </p:nvCxnSpPr>
        <p:spPr>
          <a:xfrm>
            <a:off x="7933255" y="3860614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C4CF0CF-2D55-FA4C-AEBC-1CC37FD51362}"/>
              </a:ext>
            </a:extLst>
          </p:cNvPr>
          <p:cNvSpPr txBox="1"/>
          <p:nvPr/>
        </p:nvSpPr>
        <p:spPr>
          <a:xfrm>
            <a:off x="8997770" y="1850586"/>
            <a:ext cx="3132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CSysMatrix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>
                <a:latin typeface="Monaco" pitchFamily="2" charset="0"/>
              </a:rPr>
              <a:t>Jacobian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5943B25-C5E4-3546-92E6-971900BF381E}"/>
              </a:ext>
            </a:extLst>
          </p:cNvPr>
          <p:cNvSpPr txBox="1"/>
          <p:nvPr/>
        </p:nvSpPr>
        <p:spPr>
          <a:xfrm>
            <a:off x="9008721" y="3675718"/>
            <a:ext cx="2837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CSysSolve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  </a:t>
            </a:r>
            <a:r>
              <a:rPr kumimoji="1" lang="en-US" altLang="zh-CN" sz="2000" b="1" dirty="0">
                <a:latin typeface="Monaco" pitchFamily="2" charset="0"/>
              </a:rPr>
              <a:t>System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EC5F73B-0AB8-BA4E-9D53-0B25C5502AD7}"/>
              </a:ext>
            </a:extLst>
          </p:cNvPr>
          <p:cNvSpPr/>
          <p:nvPr/>
        </p:nvSpPr>
        <p:spPr>
          <a:xfrm>
            <a:off x="784844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96AD97FD-8A79-E643-96F9-BD7A7DCFFD8F}"/>
              </a:ext>
            </a:extLst>
          </p:cNvPr>
          <p:cNvCxnSpPr>
            <a:cxnSpLocks/>
          </p:cNvCxnSpPr>
          <p:nvPr/>
        </p:nvCxnSpPr>
        <p:spPr>
          <a:xfrm>
            <a:off x="8585641" y="4590138"/>
            <a:ext cx="504000" cy="0"/>
          </a:xfrm>
          <a:prstGeom prst="straightConnector1">
            <a:avLst/>
          </a:prstGeom>
          <a:ln w="28575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D1CC087D-B667-684B-B005-E413AE955E57}"/>
              </a:ext>
            </a:extLst>
          </p:cNvPr>
          <p:cNvSpPr/>
          <p:nvPr/>
        </p:nvSpPr>
        <p:spPr>
          <a:xfrm>
            <a:off x="911306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40CE1E8-9AA1-DF42-B0F7-15464ECBD3C0}"/>
              </a:ext>
            </a:extLst>
          </p:cNvPr>
          <p:cNvSpPr txBox="1"/>
          <p:nvPr/>
        </p:nvSpPr>
        <p:spPr>
          <a:xfrm>
            <a:off x="8060592" y="441852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8FAC347-6143-4143-BE4E-E828B025B73A}"/>
              </a:ext>
            </a:extLst>
          </p:cNvPr>
          <p:cNvSpPr txBox="1"/>
          <p:nvPr/>
        </p:nvSpPr>
        <p:spPr>
          <a:xfrm>
            <a:off x="9325212" y="440547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DEE2874-F390-1044-95B4-C6A0A336FB49}"/>
              </a:ext>
            </a:extLst>
          </p:cNvPr>
          <p:cNvSpPr txBox="1"/>
          <p:nvPr/>
        </p:nvSpPr>
        <p:spPr>
          <a:xfrm>
            <a:off x="10105251" y="441853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的类成员变量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C2CEA76-43EA-DA4D-822B-85F6F8B44BDE}"/>
              </a:ext>
            </a:extLst>
          </p:cNvPr>
          <p:cNvSpPr/>
          <p:nvPr/>
        </p:nvSpPr>
        <p:spPr>
          <a:xfrm>
            <a:off x="8804340" y="2671050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B071F28-C9E5-294C-BF19-F7FE3BEBA8BC}"/>
              </a:ext>
            </a:extLst>
          </p:cNvPr>
          <p:cNvCxnSpPr>
            <a:cxnSpLocks/>
          </p:cNvCxnSpPr>
          <p:nvPr/>
        </p:nvCxnSpPr>
        <p:spPr>
          <a:xfrm>
            <a:off x="7930007" y="2942970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45DA04D3-D363-5542-B95E-ACDE59099BA7}"/>
              </a:ext>
            </a:extLst>
          </p:cNvPr>
          <p:cNvSpPr txBox="1"/>
          <p:nvPr/>
        </p:nvSpPr>
        <p:spPr>
          <a:xfrm>
            <a:off x="9005473" y="2758074"/>
            <a:ext cx="3223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CSysVector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 err="1">
                <a:latin typeface="Monaco" pitchFamily="2" charset="0"/>
              </a:rPr>
              <a:t>rhs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&amp;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sol</a:t>
            </a:r>
            <a:endParaRPr kumimoji="1" lang="zh-CN" altLang="en-US" sz="2000" b="1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89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10D246-740B-B44B-8C8D-9EEA656D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485900"/>
            <a:ext cx="117475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09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6C9ADCA-2D78-4F49-A30A-A6B622D6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549"/>
            <a:ext cx="12192000" cy="52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7D65C347-48C6-5E4B-AA79-9DB96733C5FB}"/>
              </a:ext>
            </a:extLst>
          </p:cNvPr>
          <p:cNvGrpSpPr/>
          <p:nvPr/>
        </p:nvGrpSpPr>
        <p:grpSpPr>
          <a:xfrm>
            <a:off x="222250" y="298450"/>
            <a:ext cx="8812447" cy="3834672"/>
            <a:chOff x="222250" y="298450"/>
            <a:chExt cx="8812447" cy="38346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18B467B-9131-914E-BA13-05A5130A1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000"/>
            <a:stretch/>
          </p:blipFill>
          <p:spPr>
            <a:xfrm>
              <a:off x="222250" y="298450"/>
              <a:ext cx="7565792" cy="3782896"/>
            </a:xfrm>
            <a:prstGeom prst="rect">
              <a:avLst/>
            </a:prstGeom>
          </p:spPr>
        </p:pic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CC5957E0-A24D-F44C-AFA4-FE2E1E1584CB}"/>
                </a:ext>
              </a:extLst>
            </p:cNvPr>
            <p:cNvCxnSpPr/>
            <p:nvPr/>
          </p:nvCxnSpPr>
          <p:spPr>
            <a:xfrm>
              <a:off x="7788042" y="2631688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02888BA1-4C53-1F49-BA6A-31DE01BB9FCF}"/>
                </a:ext>
              </a:extLst>
            </p:cNvPr>
            <p:cNvCxnSpPr/>
            <p:nvPr/>
          </p:nvCxnSpPr>
          <p:spPr>
            <a:xfrm>
              <a:off x="7788042" y="2859875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5461A858-3FF4-C34B-98F7-6576BA165AF1}"/>
                </a:ext>
              </a:extLst>
            </p:cNvPr>
            <p:cNvCxnSpPr/>
            <p:nvPr/>
          </p:nvCxnSpPr>
          <p:spPr>
            <a:xfrm>
              <a:off x="7788042" y="3963845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F1DBABC6-5921-7F47-B4D9-E5BECA376B1C}"/>
                </a:ext>
              </a:extLst>
            </p:cNvPr>
            <p:cNvCxnSpPr/>
            <p:nvPr/>
          </p:nvCxnSpPr>
          <p:spPr>
            <a:xfrm>
              <a:off x="7788042" y="3095599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26BD7878-ABFE-1445-B3EB-9775D37FF82E}"/>
                </a:ext>
              </a:extLst>
            </p:cNvPr>
            <p:cNvCxnSpPr/>
            <p:nvPr/>
          </p:nvCxnSpPr>
          <p:spPr>
            <a:xfrm>
              <a:off x="7788042" y="3310984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2690E899-8B46-DE40-A8A9-AF9C62535F0C}"/>
                </a:ext>
              </a:extLst>
            </p:cNvPr>
            <p:cNvCxnSpPr/>
            <p:nvPr/>
          </p:nvCxnSpPr>
          <p:spPr>
            <a:xfrm>
              <a:off x="7788042" y="3538654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547B5E0C-0D90-6748-8145-24A15EEDCFDA}"/>
                </a:ext>
              </a:extLst>
            </p:cNvPr>
            <p:cNvCxnSpPr/>
            <p:nvPr/>
          </p:nvCxnSpPr>
          <p:spPr>
            <a:xfrm>
              <a:off x="7788042" y="3754141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AC3A521-A94A-0645-9548-A47C94A036DE}"/>
                </a:ext>
              </a:extLst>
            </p:cNvPr>
            <p:cNvSpPr txBox="1"/>
            <p:nvPr/>
          </p:nvSpPr>
          <p:spPr>
            <a:xfrm>
              <a:off x="8218448" y="2442163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warp0</a:t>
              </a:r>
              <a:endParaRPr kumimoji="1" lang="zh-CN" altLang="en-US" sz="1600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D096630-BE94-3D49-95FB-13546C2099CC}"/>
                </a:ext>
              </a:extLst>
            </p:cNvPr>
            <p:cNvSpPr txBox="1"/>
            <p:nvPr/>
          </p:nvSpPr>
          <p:spPr>
            <a:xfrm>
              <a:off x="8218448" y="2672115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warp1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635AF4F-01B0-C34A-9A08-EBE2152DEBE7}"/>
                </a:ext>
              </a:extLst>
            </p:cNvPr>
            <p:cNvSpPr txBox="1"/>
            <p:nvPr/>
          </p:nvSpPr>
          <p:spPr>
            <a:xfrm>
              <a:off x="8218448" y="2902149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warp2</a:t>
              </a:r>
              <a:endParaRPr kumimoji="1" lang="zh-CN" altLang="en-US" sz="1600" b="1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96A0F9-B5BC-A44B-903D-4AE25827DECD}"/>
                </a:ext>
              </a:extLst>
            </p:cNvPr>
            <p:cNvSpPr txBox="1"/>
            <p:nvPr/>
          </p:nvSpPr>
          <p:spPr>
            <a:xfrm>
              <a:off x="8218448" y="3115169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warp3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5951ECB-31D2-824B-9032-96895D0D3A35}"/>
                </a:ext>
              </a:extLst>
            </p:cNvPr>
            <p:cNvSpPr txBox="1"/>
            <p:nvPr/>
          </p:nvSpPr>
          <p:spPr>
            <a:xfrm>
              <a:off x="8218448" y="3334582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warp4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DA2F9A-A73F-244E-84FC-83B32CF72239}"/>
                </a:ext>
              </a:extLst>
            </p:cNvPr>
            <p:cNvSpPr txBox="1"/>
            <p:nvPr/>
          </p:nvSpPr>
          <p:spPr>
            <a:xfrm>
              <a:off x="8218448" y="3564616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warp5</a:t>
              </a:r>
              <a:endParaRPr kumimoji="1" lang="zh-CN" altLang="en-US" sz="1600" b="1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C6C76A2-58CC-F74C-99C1-9EA7C57A22B3}"/>
                </a:ext>
              </a:extLst>
            </p:cNvPr>
            <p:cNvSpPr txBox="1"/>
            <p:nvPr/>
          </p:nvSpPr>
          <p:spPr>
            <a:xfrm>
              <a:off x="8218448" y="3794568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warp6</a:t>
              </a:r>
              <a:r>
                <a:rPr kumimoji="1" lang="zh-CN" altLang="en-US" sz="1600" b="1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94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8BF219-176F-7B4B-8A71-98D243D4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5A6EF82A-D622-DD46-B81B-237A6C85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47955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4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282D971-1A06-2545-B5E3-FC718139CA81}"/>
              </a:ext>
            </a:extLst>
          </p:cNvPr>
          <p:cNvGrpSpPr/>
          <p:nvPr/>
        </p:nvGrpSpPr>
        <p:grpSpPr>
          <a:xfrm>
            <a:off x="222250" y="298450"/>
            <a:ext cx="8812447" cy="3834672"/>
            <a:chOff x="222250" y="298450"/>
            <a:chExt cx="8812447" cy="3834672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D65C347-48C6-5E4B-AA79-9DB96733C5FB}"/>
                </a:ext>
              </a:extLst>
            </p:cNvPr>
            <p:cNvGrpSpPr/>
            <p:nvPr/>
          </p:nvGrpSpPr>
          <p:grpSpPr>
            <a:xfrm>
              <a:off x="222250" y="298450"/>
              <a:ext cx="8812447" cy="3834672"/>
              <a:chOff x="222250" y="298450"/>
              <a:chExt cx="8812447" cy="3834672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18B467B-9131-914E-BA13-05A5130A12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0000"/>
              <a:stretch/>
            </p:blipFill>
            <p:spPr>
              <a:xfrm>
                <a:off x="222250" y="298450"/>
                <a:ext cx="7565792" cy="3782896"/>
              </a:xfrm>
              <a:prstGeom prst="rect">
                <a:avLst/>
              </a:prstGeom>
            </p:spPr>
          </p:pic>
          <p:cxnSp>
            <p:nvCxnSpPr>
              <p:cNvPr id="6" name="直线箭头连接符 5">
                <a:extLst>
                  <a:ext uri="{FF2B5EF4-FFF2-40B4-BE49-F238E27FC236}">
                    <a16:creationId xmlns:a16="http://schemas.microsoft.com/office/drawing/2014/main" id="{CC5957E0-A24D-F44C-AFA4-FE2E1E1584CB}"/>
                  </a:ext>
                </a:extLst>
              </p:cNvPr>
              <p:cNvCxnSpPr/>
              <p:nvPr/>
            </p:nvCxnSpPr>
            <p:spPr>
              <a:xfrm>
                <a:off x="7788042" y="2631688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02888BA1-4C53-1F49-BA6A-31DE01BB9FCF}"/>
                  </a:ext>
                </a:extLst>
              </p:cNvPr>
              <p:cNvCxnSpPr/>
              <p:nvPr/>
            </p:nvCxnSpPr>
            <p:spPr>
              <a:xfrm>
                <a:off x="7788042" y="2859875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线箭头连接符 7">
                <a:extLst>
                  <a:ext uri="{FF2B5EF4-FFF2-40B4-BE49-F238E27FC236}">
                    <a16:creationId xmlns:a16="http://schemas.microsoft.com/office/drawing/2014/main" id="{5461A858-3FF4-C34B-98F7-6576BA165AF1}"/>
                  </a:ext>
                </a:extLst>
              </p:cNvPr>
              <p:cNvCxnSpPr/>
              <p:nvPr/>
            </p:nvCxnSpPr>
            <p:spPr>
              <a:xfrm>
                <a:off x="7788042" y="3963845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线箭头连接符 8">
                <a:extLst>
                  <a:ext uri="{FF2B5EF4-FFF2-40B4-BE49-F238E27FC236}">
                    <a16:creationId xmlns:a16="http://schemas.microsoft.com/office/drawing/2014/main" id="{F1DBABC6-5921-7F47-B4D9-E5BECA376B1C}"/>
                  </a:ext>
                </a:extLst>
              </p:cNvPr>
              <p:cNvCxnSpPr/>
              <p:nvPr/>
            </p:nvCxnSpPr>
            <p:spPr>
              <a:xfrm>
                <a:off x="7788042" y="3095599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26BD7878-ABFE-1445-B3EB-9775D37FF82E}"/>
                  </a:ext>
                </a:extLst>
              </p:cNvPr>
              <p:cNvCxnSpPr/>
              <p:nvPr/>
            </p:nvCxnSpPr>
            <p:spPr>
              <a:xfrm>
                <a:off x="7788042" y="3310984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箭头连接符 10">
                <a:extLst>
                  <a:ext uri="{FF2B5EF4-FFF2-40B4-BE49-F238E27FC236}">
                    <a16:creationId xmlns:a16="http://schemas.microsoft.com/office/drawing/2014/main" id="{2690E899-8B46-DE40-A8A9-AF9C62535F0C}"/>
                  </a:ext>
                </a:extLst>
              </p:cNvPr>
              <p:cNvCxnSpPr/>
              <p:nvPr/>
            </p:nvCxnSpPr>
            <p:spPr>
              <a:xfrm>
                <a:off x="7788042" y="3538654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547B5E0C-0D90-6748-8145-24A15EEDCFDA}"/>
                  </a:ext>
                </a:extLst>
              </p:cNvPr>
              <p:cNvCxnSpPr/>
              <p:nvPr/>
            </p:nvCxnSpPr>
            <p:spPr>
              <a:xfrm>
                <a:off x="7788042" y="3754141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AC3A521-A94A-0645-9548-A47C94A036DE}"/>
                  </a:ext>
                </a:extLst>
              </p:cNvPr>
              <p:cNvSpPr txBox="1"/>
              <p:nvPr/>
            </p:nvSpPr>
            <p:spPr>
              <a:xfrm>
                <a:off x="8218448" y="2442163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warp0</a:t>
                </a:r>
                <a:endParaRPr kumimoji="1" lang="zh-CN" altLang="en-US" sz="1600" b="1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D096630-BE94-3D49-95FB-13546C2099CC}"/>
                  </a:ext>
                </a:extLst>
              </p:cNvPr>
              <p:cNvSpPr txBox="1"/>
              <p:nvPr/>
            </p:nvSpPr>
            <p:spPr>
              <a:xfrm>
                <a:off x="8218448" y="2672115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warp1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635AF4F-01B0-C34A-9A08-EBE2152DEBE7}"/>
                  </a:ext>
                </a:extLst>
              </p:cNvPr>
              <p:cNvSpPr txBox="1"/>
              <p:nvPr/>
            </p:nvSpPr>
            <p:spPr>
              <a:xfrm>
                <a:off x="8218448" y="2902149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warp2</a:t>
                </a:r>
                <a:endParaRPr kumimoji="1" lang="zh-CN" altLang="en-US" sz="1600" b="1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696A0F9-B5BC-A44B-903D-4AE25827DECD}"/>
                  </a:ext>
                </a:extLst>
              </p:cNvPr>
              <p:cNvSpPr txBox="1"/>
              <p:nvPr/>
            </p:nvSpPr>
            <p:spPr>
              <a:xfrm>
                <a:off x="8218448" y="3115169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warp3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5951ECB-31D2-824B-9032-96895D0D3A35}"/>
                  </a:ext>
                </a:extLst>
              </p:cNvPr>
              <p:cNvSpPr txBox="1"/>
              <p:nvPr/>
            </p:nvSpPr>
            <p:spPr>
              <a:xfrm>
                <a:off x="8218448" y="3334582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warp4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FDA2F9A-A73F-244E-84FC-83B32CF72239}"/>
                  </a:ext>
                </a:extLst>
              </p:cNvPr>
              <p:cNvSpPr txBox="1"/>
              <p:nvPr/>
            </p:nvSpPr>
            <p:spPr>
              <a:xfrm>
                <a:off x="8218448" y="3564616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warp5</a:t>
                </a:r>
                <a:endParaRPr kumimoji="1" lang="zh-CN" altLang="en-US" sz="1600" b="1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C6C76A2-58CC-F74C-99C1-9EA7C57A22B3}"/>
                  </a:ext>
                </a:extLst>
              </p:cNvPr>
              <p:cNvSpPr txBox="1"/>
              <p:nvPr/>
            </p:nvSpPr>
            <p:spPr>
              <a:xfrm>
                <a:off x="8218448" y="3794568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warp6</a:t>
                </a:r>
                <a:r>
                  <a:rPr kumimoji="1" lang="zh-CN" altLang="en-US" sz="1600" b="1" dirty="0"/>
                  <a:t> </a:t>
                </a:r>
              </a:p>
            </p:txBody>
          </p:sp>
        </p:grp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30A122C6-9E64-1440-9BC3-2A6BF45B0C96}"/>
                </a:ext>
              </a:extLst>
            </p:cNvPr>
            <p:cNvSpPr/>
            <p:nvPr/>
          </p:nvSpPr>
          <p:spPr>
            <a:xfrm>
              <a:off x="1927122" y="2460015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707DCE9-A4A2-3543-BEA1-5D4920758E3C}"/>
                </a:ext>
              </a:extLst>
            </p:cNvPr>
            <p:cNvSpPr/>
            <p:nvPr/>
          </p:nvSpPr>
          <p:spPr>
            <a:xfrm>
              <a:off x="1927122" y="200989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27A7FDB-250D-4D4A-8F35-65029F747729}"/>
                </a:ext>
              </a:extLst>
            </p:cNvPr>
            <p:cNvSpPr/>
            <p:nvPr/>
          </p:nvSpPr>
          <p:spPr>
            <a:xfrm>
              <a:off x="2403987" y="201184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EF18A57-B4F8-9340-8EE0-7585BD5F9403}"/>
                </a:ext>
              </a:extLst>
            </p:cNvPr>
            <p:cNvSpPr/>
            <p:nvPr/>
          </p:nvSpPr>
          <p:spPr>
            <a:xfrm>
              <a:off x="2396857" y="245168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F33128A-DBA8-7E46-9CCD-9A808BE92677}"/>
                </a:ext>
              </a:extLst>
            </p:cNvPr>
            <p:cNvSpPr txBox="1"/>
            <p:nvPr/>
          </p:nvSpPr>
          <p:spPr>
            <a:xfrm>
              <a:off x="1632172" y="246594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5700BB9-83DF-F043-9C64-59C652FD8B2B}"/>
                </a:ext>
              </a:extLst>
            </p:cNvPr>
            <p:cNvSpPr txBox="1"/>
            <p:nvPr/>
          </p:nvSpPr>
          <p:spPr>
            <a:xfrm>
              <a:off x="1525164" y="1971382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A</a:t>
              </a:r>
              <a:r>
                <a:rPr kumimoji="1" lang="en-US" altLang="zh-CN" b="1" baseline="30000" dirty="0"/>
                <a:t>-1</a:t>
              </a:r>
              <a:endParaRPr kumimoji="1" lang="zh-CN" altLang="en-US" b="1" baseline="300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9EC237C-7A37-9B46-B3EE-8D8C986E11ED}"/>
                </a:ext>
              </a:extLst>
            </p:cNvPr>
            <p:cNvSpPr txBox="1"/>
            <p:nvPr/>
          </p:nvSpPr>
          <p:spPr>
            <a:xfrm>
              <a:off x="2763987" y="200989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8A6C578-67B0-954B-AB21-1C0398A0746F}"/>
                </a:ext>
              </a:extLst>
            </p:cNvPr>
            <p:cNvSpPr txBox="1"/>
            <p:nvPr/>
          </p:nvSpPr>
          <p:spPr>
            <a:xfrm>
              <a:off x="2765598" y="2465942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D</a:t>
              </a:r>
              <a:endParaRPr kumimoji="1" lang="zh-CN" altLang="en-US" b="1" dirty="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096B587-413A-704E-B58C-FC03D3CD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7" y="258989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69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8BF219-176F-7B4B-8A71-98D243D4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8FEE51-6C52-C244-B327-DF8C2EB1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47955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E357D8D-ED5A-CB47-BB35-2EAF6AD7ED48}"/>
              </a:ext>
            </a:extLst>
          </p:cNvPr>
          <p:cNvSpPr/>
          <p:nvPr/>
        </p:nvSpPr>
        <p:spPr>
          <a:xfrm>
            <a:off x="87414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E970D6-A8BB-2C4E-A619-8E7EDCB90A81}"/>
              </a:ext>
            </a:extLst>
          </p:cNvPr>
          <p:cNvSpPr/>
          <p:nvPr/>
        </p:nvSpPr>
        <p:spPr>
          <a:xfrm>
            <a:off x="102780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D043CC-B917-A840-941A-F992A5CE6C7E}"/>
              </a:ext>
            </a:extLst>
          </p:cNvPr>
          <p:cNvSpPr/>
          <p:nvPr/>
        </p:nvSpPr>
        <p:spPr>
          <a:xfrm>
            <a:off x="118146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8B0E7-12E9-FE42-8BBA-4A72BC6A909E}"/>
              </a:ext>
            </a:extLst>
          </p:cNvPr>
          <p:cNvSpPr/>
          <p:nvPr/>
        </p:nvSpPr>
        <p:spPr>
          <a:xfrm>
            <a:off x="133513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9FBD1-864A-7F4D-8147-8A98EB309DC4}"/>
              </a:ext>
            </a:extLst>
          </p:cNvPr>
          <p:cNvSpPr/>
          <p:nvPr/>
        </p:nvSpPr>
        <p:spPr>
          <a:xfrm>
            <a:off x="148879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30C8D-DAC6-794F-A552-14BA1BFBC977}"/>
              </a:ext>
            </a:extLst>
          </p:cNvPr>
          <p:cNvSpPr/>
          <p:nvPr/>
        </p:nvSpPr>
        <p:spPr>
          <a:xfrm>
            <a:off x="164245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C6EBE-2E22-E34E-8604-FEE235D31B74}"/>
              </a:ext>
            </a:extLst>
          </p:cNvPr>
          <p:cNvSpPr/>
          <p:nvPr/>
        </p:nvSpPr>
        <p:spPr>
          <a:xfrm>
            <a:off x="179612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2CB0D-7AC0-2A49-8031-DEA3822B97D1}"/>
              </a:ext>
            </a:extLst>
          </p:cNvPr>
          <p:cNvSpPr/>
          <p:nvPr/>
        </p:nvSpPr>
        <p:spPr>
          <a:xfrm>
            <a:off x="194978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ADA16-C2BB-A146-B962-ACED69DD8A20}"/>
              </a:ext>
            </a:extLst>
          </p:cNvPr>
          <p:cNvSpPr/>
          <p:nvPr/>
        </p:nvSpPr>
        <p:spPr>
          <a:xfrm>
            <a:off x="210344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844F-36E9-7E45-BA6B-AC338EB18461}"/>
              </a:ext>
            </a:extLst>
          </p:cNvPr>
          <p:cNvSpPr/>
          <p:nvPr/>
        </p:nvSpPr>
        <p:spPr>
          <a:xfrm>
            <a:off x="225710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895E3-F5BF-BB46-8A28-44F1854DAA04}"/>
              </a:ext>
            </a:extLst>
          </p:cNvPr>
          <p:cNvSpPr/>
          <p:nvPr/>
        </p:nvSpPr>
        <p:spPr>
          <a:xfrm>
            <a:off x="241077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A7EF8E-76F7-9D40-8A98-C20F1ED6DF3B}"/>
              </a:ext>
            </a:extLst>
          </p:cNvPr>
          <p:cNvSpPr/>
          <p:nvPr/>
        </p:nvSpPr>
        <p:spPr>
          <a:xfrm>
            <a:off x="256443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94088-6C0C-0F43-9EF1-8C7F0A5E3199}"/>
              </a:ext>
            </a:extLst>
          </p:cNvPr>
          <p:cNvSpPr/>
          <p:nvPr/>
        </p:nvSpPr>
        <p:spPr>
          <a:xfrm>
            <a:off x="271809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FDDCF-51B7-5249-8319-875758533BFA}"/>
              </a:ext>
            </a:extLst>
          </p:cNvPr>
          <p:cNvSpPr/>
          <p:nvPr/>
        </p:nvSpPr>
        <p:spPr>
          <a:xfrm>
            <a:off x="287176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CA8966-FA36-A44D-827B-C5762AB5F764}"/>
              </a:ext>
            </a:extLst>
          </p:cNvPr>
          <p:cNvSpPr/>
          <p:nvPr/>
        </p:nvSpPr>
        <p:spPr>
          <a:xfrm>
            <a:off x="302542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AE447E-B007-694D-8BF0-721BC792E1D1}"/>
              </a:ext>
            </a:extLst>
          </p:cNvPr>
          <p:cNvSpPr/>
          <p:nvPr/>
        </p:nvSpPr>
        <p:spPr>
          <a:xfrm>
            <a:off x="317908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CEC1E8-0C35-0041-8607-C9B83248109E}"/>
              </a:ext>
            </a:extLst>
          </p:cNvPr>
          <p:cNvSpPr/>
          <p:nvPr/>
        </p:nvSpPr>
        <p:spPr>
          <a:xfrm>
            <a:off x="339806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7FF407-89B9-F741-9D40-4647E0CFD5CB}"/>
              </a:ext>
            </a:extLst>
          </p:cNvPr>
          <p:cNvSpPr/>
          <p:nvPr/>
        </p:nvSpPr>
        <p:spPr>
          <a:xfrm>
            <a:off x="355172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74C975-DFEA-F14C-AD14-406A8323A938}"/>
              </a:ext>
            </a:extLst>
          </p:cNvPr>
          <p:cNvSpPr/>
          <p:nvPr/>
        </p:nvSpPr>
        <p:spPr>
          <a:xfrm>
            <a:off x="370538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DFD711-0859-204C-99B0-C840AA1EF181}"/>
              </a:ext>
            </a:extLst>
          </p:cNvPr>
          <p:cNvSpPr/>
          <p:nvPr/>
        </p:nvSpPr>
        <p:spPr>
          <a:xfrm>
            <a:off x="385904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DC1B62-2112-F040-9CEC-7C46A4955C34}"/>
              </a:ext>
            </a:extLst>
          </p:cNvPr>
          <p:cNvSpPr/>
          <p:nvPr/>
        </p:nvSpPr>
        <p:spPr>
          <a:xfrm>
            <a:off x="401271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8A359A-BD46-0248-8A90-309FD0D513CC}"/>
              </a:ext>
            </a:extLst>
          </p:cNvPr>
          <p:cNvSpPr/>
          <p:nvPr/>
        </p:nvSpPr>
        <p:spPr>
          <a:xfrm>
            <a:off x="416637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316A7-A7B3-A644-A542-FBA85C7A9F5B}"/>
              </a:ext>
            </a:extLst>
          </p:cNvPr>
          <p:cNvSpPr/>
          <p:nvPr/>
        </p:nvSpPr>
        <p:spPr>
          <a:xfrm>
            <a:off x="432003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A4D737-1CA1-4647-921E-7D3EFAFDA9B6}"/>
              </a:ext>
            </a:extLst>
          </p:cNvPr>
          <p:cNvSpPr/>
          <p:nvPr/>
        </p:nvSpPr>
        <p:spPr>
          <a:xfrm>
            <a:off x="447370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E82A91-04BC-AE45-973F-9D17CD13061C}"/>
              </a:ext>
            </a:extLst>
          </p:cNvPr>
          <p:cNvSpPr/>
          <p:nvPr/>
        </p:nvSpPr>
        <p:spPr>
          <a:xfrm>
            <a:off x="462736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2EC68-73E1-3045-A574-3E912A45131D}"/>
              </a:ext>
            </a:extLst>
          </p:cNvPr>
          <p:cNvSpPr/>
          <p:nvPr/>
        </p:nvSpPr>
        <p:spPr>
          <a:xfrm>
            <a:off x="478102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78C794-0142-764E-966D-FFFE65D83A78}"/>
              </a:ext>
            </a:extLst>
          </p:cNvPr>
          <p:cNvSpPr/>
          <p:nvPr/>
        </p:nvSpPr>
        <p:spPr>
          <a:xfrm>
            <a:off x="493469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FDB2D2-E097-8445-A93C-F318173AC273}"/>
              </a:ext>
            </a:extLst>
          </p:cNvPr>
          <p:cNvSpPr/>
          <p:nvPr/>
        </p:nvSpPr>
        <p:spPr>
          <a:xfrm>
            <a:off x="508835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01172F-D429-D849-BE52-1306395D701C}"/>
              </a:ext>
            </a:extLst>
          </p:cNvPr>
          <p:cNvSpPr/>
          <p:nvPr/>
        </p:nvSpPr>
        <p:spPr>
          <a:xfrm>
            <a:off x="524201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5B7B06-32F4-A547-ABD6-B6578832A87F}"/>
              </a:ext>
            </a:extLst>
          </p:cNvPr>
          <p:cNvSpPr/>
          <p:nvPr/>
        </p:nvSpPr>
        <p:spPr>
          <a:xfrm>
            <a:off x="539567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B1916E-E472-D540-A6C0-1B0563D3AFAB}"/>
              </a:ext>
            </a:extLst>
          </p:cNvPr>
          <p:cNvSpPr/>
          <p:nvPr/>
        </p:nvSpPr>
        <p:spPr>
          <a:xfrm>
            <a:off x="554934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50DA2F-3DDA-1A4C-8685-427753828835}"/>
              </a:ext>
            </a:extLst>
          </p:cNvPr>
          <p:cNvSpPr/>
          <p:nvPr/>
        </p:nvSpPr>
        <p:spPr>
          <a:xfrm>
            <a:off x="570300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9D91148-6AE4-2D45-BE3A-F31B22E0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803656" y="864000"/>
            <a:ext cx="205455" cy="187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39879A-C1C4-9948-B83A-6384B76D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654280" y="864000"/>
            <a:ext cx="205455" cy="187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2ED65C-303E-5B46-ACAC-7BE322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958021" y="864000"/>
            <a:ext cx="205455" cy="187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176252-4804-FD45-A0F4-79221D6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112386" y="864000"/>
            <a:ext cx="205455" cy="187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D859CE-82EF-9B41-B352-A67A4A1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266751" y="864000"/>
            <a:ext cx="205455" cy="187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7DE1C4-1330-184F-8045-D4607BCC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421116" y="864000"/>
            <a:ext cx="205455" cy="187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C55B78-AFC2-6541-A9FA-0BAFD84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575481" y="864000"/>
            <a:ext cx="205455" cy="187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770A40-D88F-AA47-A5A8-B323637B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729846" y="864000"/>
            <a:ext cx="205455" cy="187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296815-6411-724A-854E-74377358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884211" y="864000"/>
            <a:ext cx="205455" cy="187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342B35-E8B8-FB42-BD59-1B2C460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038576" y="864000"/>
            <a:ext cx="205455" cy="187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29DB698-2C7D-D14E-BACF-0EE12CC8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192941" y="864000"/>
            <a:ext cx="205455" cy="187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7CEF4F2-E0C0-534B-8C00-ABC3472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347306" y="864000"/>
            <a:ext cx="205455" cy="187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63F94F-8D46-DB4C-B0B2-69A4808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501671" y="864000"/>
            <a:ext cx="205455" cy="187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0E4A82-47DB-2B45-A3AB-CF774F8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656036" y="864000"/>
            <a:ext cx="205455" cy="187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32E606F-FF21-124E-B4F3-BC53C5A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810401" y="864000"/>
            <a:ext cx="205455" cy="187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760C82-5851-7B4B-9936-7F3208A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964766" y="864000"/>
            <a:ext cx="205455" cy="187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67C871-0F3D-6A4D-89F2-7130B75A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119131" y="864000"/>
            <a:ext cx="205455" cy="187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39561A2-040C-E842-9AFE-6C2E8503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338806" y="864000"/>
            <a:ext cx="205455" cy="1873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8AD882C-D602-514B-A776-BA442298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493171" y="864000"/>
            <a:ext cx="205455" cy="187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4500170-AE96-044E-BB6B-7E767D0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647536" y="864000"/>
            <a:ext cx="205455" cy="187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2262D-3FD8-C246-9BE6-4E80C165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801901" y="864000"/>
            <a:ext cx="205455" cy="1873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EF5E2B3-C7F1-DF4A-AF9C-DFEF448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956266" y="864000"/>
            <a:ext cx="205455" cy="18732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AC178F7-B9CF-C34B-8BFF-5CEF4FAC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110631" y="864000"/>
            <a:ext cx="205455" cy="18732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831890E-4B7A-F54A-9039-272035B5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264996" y="864000"/>
            <a:ext cx="205455" cy="18732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B49BBDD-ADFE-624E-8EF7-FE09CBF2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419361" y="864000"/>
            <a:ext cx="205455" cy="18732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B66711-2CEB-1F49-83D7-F86EA66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573726" y="864000"/>
            <a:ext cx="205455" cy="187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D18E4022-205D-0F4C-AF5F-A8CE6B75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728091" y="864000"/>
            <a:ext cx="205455" cy="1873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FAC080-312C-9F4C-BEAC-EF576C6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882456" y="864000"/>
            <a:ext cx="205455" cy="18732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1F33552-AED2-C14D-BEE5-13C7400A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036821" y="864000"/>
            <a:ext cx="205455" cy="18732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4E5A92D-8A61-7540-A041-D66273ED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191186" y="864000"/>
            <a:ext cx="205455" cy="187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12065F-F415-444F-8551-DF339E7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345551" y="864000"/>
            <a:ext cx="205455" cy="187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D13A7F2-CA77-0246-8C0F-5ED2A0DF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499916" y="864000"/>
            <a:ext cx="205455" cy="187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85843003-221C-2148-A66F-A30BF954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6120274" y="620098"/>
            <a:ext cx="276387" cy="252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CA8D8B9-0B04-E648-BD92-CF9F011089E5}"/>
              </a:ext>
            </a:extLst>
          </p:cNvPr>
          <p:cNvSpPr/>
          <p:nvPr/>
        </p:nvSpPr>
        <p:spPr>
          <a:xfrm>
            <a:off x="621104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8A4C5-5260-0F4A-835C-0A7F1A2BD1D1}"/>
              </a:ext>
            </a:extLst>
          </p:cNvPr>
          <p:cNvSpPr txBox="1"/>
          <p:nvPr/>
        </p:nvSpPr>
        <p:spPr>
          <a:xfrm>
            <a:off x="6566969" y="5426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50BBD3-A5C5-9A48-8DB6-509CD2F08878}"/>
              </a:ext>
            </a:extLst>
          </p:cNvPr>
          <p:cNvSpPr txBox="1"/>
          <p:nvPr/>
        </p:nvSpPr>
        <p:spPr>
          <a:xfrm>
            <a:off x="6569666" y="949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DC9344C9-CA5D-674C-B807-2D3F068B0791}"/>
              </a:ext>
            </a:extLst>
          </p:cNvPr>
          <p:cNvCxnSpPr>
            <a:cxnSpLocks/>
          </p:cNvCxnSpPr>
          <p:nvPr/>
        </p:nvCxnSpPr>
        <p:spPr>
          <a:xfrm>
            <a:off x="3335333" y="483326"/>
            <a:ext cx="0" cy="78967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319661EB-8C02-524F-B386-D7037009F1B6}"/>
              </a:ext>
            </a:extLst>
          </p:cNvPr>
          <p:cNvSpPr txBox="1"/>
          <p:nvPr/>
        </p:nvSpPr>
        <p:spPr>
          <a:xfrm>
            <a:off x="1272517" y="492183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Monaco" pitchFamily="2" charset="0"/>
              </a:rPr>
              <a:t>lane_Id_div_16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=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0</a:t>
            </a:r>
            <a:endParaRPr kumimoji="1" lang="zh-CN" altLang="en-US" sz="1050" b="1" dirty="0">
              <a:latin typeface="Monaco" pitchFamily="2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0A12D0D-3124-7442-9B3C-CCFD4AC1A2D3}"/>
              </a:ext>
            </a:extLst>
          </p:cNvPr>
          <p:cNvSpPr txBox="1"/>
          <p:nvPr/>
        </p:nvSpPr>
        <p:spPr>
          <a:xfrm>
            <a:off x="3773278" y="492183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Monaco" pitchFamily="2" charset="0"/>
              </a:rPr>
              <a:t>lane_Id_div_16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=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1</a:t>
            </a:r>
            <a:endParaRPr kumimoji="1" lang="zh-CN" altLang="en-US" sz="1050" b="1" dirty="0">
              <a:latin typeface="Monaco" pitchFamily="2" charset="0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F1C894A2-22BD-E24D-AB2E-90959B9F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20" y="4039132"/>
            <a:ext cx="69469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6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87</Words>
  <Application>Microsoft Macintosh PowerPoint</Application>
  <PresentationFormat>宽屏</PresentationFormat>
  <Paragraphs>50</Paragraphs>
  <Slides>16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等线 Light</vt:lpstr>
      <vt:lpstr>Arial</vt:lpstr>
      <vt:lpstr>Monaco</vt:lpstr>
      <vt:lpstr>Office 主题​​</vt:lpstr>
      <vt:lpstr>Thesis Pictures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Pictures</dc:title>
  <dc:creator>Microsoft Office User</dc:creator>
  <cp:lastModifiedBy>Microsoft Office User</cp:lastModifiedBy>
  <cp:revision>37</cp:revision>
  <dcterms:created xsi:type="dcterms:W3CDTF">2020-02-13T09:49:07Z</dcterms:created>
  <dcterms:modified xsi:type="dcterms:W3CDTF">2020-02-18T13:42:47Z</dcterms:modified>
</cp:coreProperties>
</file>